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14" r:id="rId1"/>
    <p:sldMasterId id="2147483940" r:id="rId2"/>
  </p:sldMasterIdLst>
  <p:sldIdLst>
    <p:sldId id="256" r:id="rId3"/>
    <p:sldId id="257" r:id="rId4"/>
    <p:sldId id="258" r:id="rId5"/>
    <p:sldId id="259" r:id="rId6"/>
    <p:sldId id="3375" r:id="rId7"/>
    <p:sldId id="3378" r:id="rId8"/>
    <p:sldId id="3379" r:id="rId9"/>
    <p:sldId id="3390" r:id="rId10"/>
    <p:sldId id="3380" r:id="rId11"/>
    <p:sldId id="3377" r:id="rId12"/>
    <p:sldId id="3384" r:id="rId13"/>
    <p:sldId id="3385" r:id="rId14"/>
    <p:sldId id="3392" r:id="rId15"/>
    <p:sldId id="3394" r:id="rId16"/>
    <p:sldId id="3393" r:id="rId17"/>
    <p:sldId id="3382" r:id="rId18"/>
    <p:sldId id="3383" r:id="rId19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Tahoma" panose="020B0604030504040204" pitchFamily="34" charset="0"/>
      <p:regular r:id="rId26"/>
      <p:bold r:id="rId27"/>
    </p:embeddedFont>
    <p:embeddedFont>
      <p:font typeface="Univers Condensed Light" panose="020B0306020202040204" pitchFamily="34" charset="0"/>
      <p:regular r:id="rId28"/>
    </p:embeddedFont>
    <p:embeddedFont>
      <p:font typeface="VNI-Auchon" panose="020B0604020202020204"/>
      <p:bold r:id="rId29"/>
    </p:embeddedFont>
    <p:embeddedFont>
      <p:font typeface="VNI-Bandit" panose="020B0604020202020204"/>
      <p:boldItalic r:id="rId30"/>
    </p:embeddedFont>
    <p:embeddedFont>
      <p:font typeface="VNI-Dom" panose="020B0604020202020204"/>
      <p:regular r:id="rId31"/>
    </p:embeddedFont>
    <p:embeddedFont>
      <p:font typeface="VNI-Times" panose="020B0604020202020204"/>
      <p:regular r:id="rId32"/>
      <p:bold r:id="rId33"/>
      <p:italic r:id="rId34"/>
      <p:boldItalic r:id="rId35"/>
    </p:embeddedFont>
    <p:embeddedFont>
      <p:font typeface="Walbaum Display Light" panose="02070303090703020303" pitchFamily="18" charset="0"/>
      <p:regular r:id="rId36"/>
      <p:italic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8F4A"/>
    <a:srgbClr val="EDDACB"/>
    <a:srgbClr val="E29C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9" Type="http://schemas.openxmlformats.org/officeDocument/2006/relationships/viewProps" Target="viewProps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presProps" Target="presProps.xml"/></Relationships>
</file>

<file path=ppt/media/hdphoto1.wdp>
</file>

<file path=ppt/media/image1.jp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705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161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738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25B2B0-692A-46A2-956F-D87A1A3CFB5B}" type="datetimeFigureOut">
              <a:rPr lang="zh-CN" altLang="en-US"/>
              <a:pPr>
                <a:defRPr/>
              </a:pPr>
              <a:t>2020/12/9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E584FB-8213-408C-973A-0BFE315A5B2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push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757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65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076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096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710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131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401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779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48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07" r:id="rId6"/>
    <p:sldLayoutId id="2147483803" r:id="rId7"/>
    <p:sldLayoutId id="2147483804" r:id="rId8"/>
    <p:sldLayoutId id="2147483805" r:id="rId9"/>
    <p:sldLayoutId id="2147483806" r:id="rId10"/>
    <p:sldLayoutId id="214748380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390" y="365781"/>
            <a:ext cx="10515223" cy="1324635"/>
          </a:xfrm>
          <a:prstGeom prst="rect">
            <a:avLst/>
          </a:prstGeom>
        </p:spPr>
        <p:txBody>
          <a:bodyPr vert="horz" lIns="65032" tIns="32516" rIns="65032" bIns="32516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390" y="1825891"/>
            <a:ext cx="10515223" cy="4351728"/>
          </a:xfrm>
          <a:prstGeom prst="rect">
            <a:avLst/>
          </a:prstGeom>
        </p:spPr>
        <p:txBody>
          <a:bodyPr vert="horz" lIns="65032" tIns="32516" rIns="65032" bIns="32516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390" y="6356747"/>
            <a:ext cx="2742448" cy="364274"/>
          </a:xfrm>
          <a:prstGeom prst="rect">
            <a:avLst/>
          </a:prstGeom>
        </p:spPr>
        <p:txBody>
          <a:bodyPr vert="horz" lIns="65032" tIns="32516" rIns="65032" bIns="32516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43A93E93-166D-47F5-9EF1-ACEABE24AEEA}" type="datetimeFigureOut">
              <a:rPr lang="zh-CN" altLang="en-US" smtClean="0"/>
              <a:pPr/>
              <a:t>2020/12/9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413" y="6356747"/>
            <a:ext cx="4115176" cy="364274"/>
          </a:xfrm>
          <a:prstGeom prst="rect">
            <a:avLst/>
          </a:prstGeom>
        </p:spPr>
        <p:txBody>
          <a:bodyPr vert="horz" lIns="65032" tIns="32516" rIns="65032" bIns="32516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1166" y="6356747"/>
            <a:ext cx="2742448" cy="364274"/>
          </a:xfrm>
          <a:prstGeom prst="rect">
            <a:avLst/>
          </a:prstGeom>
        </p:spPr>
        <p:txBody>
          <a:bodyPr vert="horz" lIns="65032" tIns="32516" rIns="65032" bIns="32516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118D5ACA-62CA-46DB-AD6B-12EDD6D51A23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27EDA35-D5F8-480F-B464-69C6BD2172D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1" y="0"/>
            <a:ext cx="121828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75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2" r:id="rId1"/>
  </p:sldLayoutIdLst>
  <p:transition spd="med">
    <p:push dir="r"/>
  </p:transition>
  <p:txStyles>
    <p:titleStyle>
      <a:lvl1pPr algn="l" defTabSz="650321" rtl="0" eaLnBrk="1" latinLnBrk="0" hangingPunct="1">
        <a:lnSpc>
          <a:spcPct val="90000"/>
        </a:lnSpc>
        <a:spcBef>
          <a:spcPct val="0"/>
        </a:spcBef>
        <a:buNone/>
        <a:defRPr sz="31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162580" indent="-162580" algn="l" defTabSz="650321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487741" indent="-162580" algn="l" defTabSz="650321" rtl="0" eaLnBrk="1" latinLnBrk="0" hangingPunct="1">
        <a:lnSpc>
          <a:spcPct val="90000"/>
        </a:lnSpc>
        <a:spcBef>
          <a:spcPts val="356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812902" indent="-162580" algn="l" defTabSz="650321" rtl="0" eaLnBrk="1" latinLnBrk="0" hangingPunct="1">
        <a:lnSpc>
          <a:spcPct val="90000"/>
        </a:lnSpc>
        <a:spcBef>
          <a:spcPts val="356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1138062" indent="-162580" algn="l" defTabSz="650321" rtl="0" eaLnBrk="1" latinLnBrk="0" hangingPunct="1">
        <a:lnSpc>
          <a:spcPct val="90000"/>
        </a:lnSpc>
        <a:spcBef>
          <a:spcPts val="356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1463223" indent="-162580" algn="l" defTabSz="650321" rtl="0" eaLnBrk="1" latinLnBrk="0" hangingPunct="1">
        <a:lnSpc>
          <a:spcPct val="90000"/>
        </a:lnSpc>
        <a:spcBef>
          <a:spcPts val="356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1788384" indent="-162580" algn="l" defTabSz="650321" rtl="0" eaLnBrk="1" latinLnBrk="0" hangingPunct="1">
        <a:lnSpc>
          <a:spcPct val="90000"/>
        </a:lnSpc>
        <a:spcBef>
          <a:spcPts val="356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2113544" indent="-162580" algn="l" defTabSz="650321" rtl="0" eaLnBrk="1" latinLnBrk="0" hangingPunct="1">
        <a:lnSpc>
          <a:spcPct val="90000"/>
        </a:lnSpc>
        <a:spcBef>
          <a:spcPts val="356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438705" indent="-162580" algn="l" defTabSz="650321" rtl="0" eaLnBrk="1" latinLnBrk="0" hangingPunct="1">
        <a:lnSpc>
          <a:spcPct val="90000"/>
        </a:lnSpc>
        <a:spcBef>
          <a:spcPts val="356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763865" indent="-162580" algn="l" defTabSz="650321" rtl="0" eaLnBrk="1" latinLnBrk="0" hangingPunct="1">
        <a:lnSpc>
          <a:spcPct val="90000"/>
        </a:lnSpc>
        <a:spcBef>
          <a:spcPts val="356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5032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5161" algn="l" defTabSz="65032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0321" algn="l" defTabSz="65032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75482" algn="l" defTabSz="65032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00643" algn="l" defTabSz="65032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25803" algn="l" defTabSz="65032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50964" algn="l" defTabSz="65032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76124" algn="l" defTabSz="65032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01285" algn="l" defTabSz="65032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C88933B-CFB2-4662-9CA9-2C1E08385B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909EEE1-52DB-4A86-AFCE-CCE904184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2"/>
            <a:ext cx="12192000" cy="68573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D579DFD6-4C24-4A73-A4E0-F353DF8DDA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11317" y="1900800"/>
            <a:ext cx="7394486" cy="2457142"/>
          </a:xfrm>
        </p:spPr>
        <p:txBody>
          <a:bodyPr>
            <a:normAutofit/>
          </a:bodyPr>
          <a:lstStyle/>
          <a:p>
            <a:pPr algn="l"/>
            <a:r>
              <a:rPr lang="en-US" sz="8800" dirty="0">
                <a:solidFill>
                  <a:schemeClr val="tx2">
                    <a:lumMod val="90000"/>
                    <a:lumOff val="10000"/>
                  </a:schemeClr>
                </a:solidFill>
                <a:latin typeface="VNI-Bandit" pitchFamily="2" charset="0"/>
              </a:rPr>
              <a:t>  PHAÙT TRIEÅN</a:t>
            </a:r>
            <a:br>
              <a:rPr lang="en-US" sz="8000" dirty="0">
                <a:solidFill>
                  <a:schemeClr val="tx2">
                    <a:lumMod val="90000"/>
                    <a:lumOff val="10000"/>
                  </a:schemeClr>
                </a:solidFill>
                <a:latin typeface="VNI-Bandit" pitchFamily="2" charset="0"/>
              </a:rPr>
            </a:br>
            <a:r>
              <a:rPr lang="en-US" sz="8000" dirty="0">
                <a:solidFill>
                  <a:schemeClr val="tx2">
                    <a:lumMod val="90000"/>
                    <a:lumOff val="10000"/>
                  </a:schemeClr>
                </a:solidFill>
                <a:latin typeface="VNI-Bandit" pitchFamily="2" charset="0"/>
              </a:rPr>
              <a:t> </a:t>
            </a:r>
            <a:r>
              <a:rPr lang="en-US" sz="4800" dirty="0">
                <a:solidFill>
                  <a:schemeClr val="tx2">
                    <a:lumMod val="90000"/>
                    <a:lumOff val="10000"/>
                  </a:schemeClr>
                </a:solidFill>
                <a:latin typeface="VNI-Bandit" pitchFamily="2" charset="0"/>
              </a:rPr>
              <a:t>ÖÙNG DUÏNG GIAO DIEÄN</a:t>
            </a:r>
            <a:endParaRPr lang="en-US" sz="8000" dirty="0">
              <a:solidFill>
                <a:schemeClr val="tx2">
                  <a:lumMod val="90000"/>
                  <a:lumOff val="10000"/>
                </a:schemeClr>
              </a:solidFill>
              <a:latin typeface="VNI-Bandit" pitchFamily="2" charset="0"/>
            </a:endParaRPr>
          </a:p>
        </p:txBody>
      </p:sp>
      <p:pic>
        <p:nvPicPr>
          <p:cNvPr id="15" name="Picture 3" descr="Ảnh có chứa bản đồ&#10;&#10;Mô tả được tạo tự động">
            <a:extLst>
              <a:ext uri="{FF2B5EF4-FFF2-40B4-BE49-F238E27FC236}">
                <a16:creationId xmlns:a16="http://schemas.microsoft.com/office/drawing/2014/main" id="{1817F495-BE78-4032-B42B-C98C8313CF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271" r="37494" b="1"/>
          <a:stretch/>
        </p:blipFill>
        <p:spPr>
          <a:xfrm>
            <a:off x="-2573" y="10"/>
            <a:ext cx="4811317" cy="6857988"/>
          </a:xfrm>
          <a:custGeom>
            <a:avLst/>
            <a:gdLst/>
            <a:ahLst/>
            <a:cxnLst/>
            <a:rect l="l" t="t" r="r" b="b"/>
            <a:pathLst>
              <a:path w="4811317" h="6857998">
                <a:moveTo>
                  <a:pt x="0" y="0"/>
                </a:moveTo>
                <a:lnTo>
                  <a:pt x="4811317" y="0"/>
                </a:lnTo>
                <a:lnTo>
                  <a:pt x="2712446" y="6857998"/>
                </a:lnTo>
                <a:lnTo>
                  <a:pt x="0" y="6857998"/>
                </a:lnTo>
                <a:close/>
              </a:path>
            </a:pathLst>
          </a:cu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26FE4BA-3BD1-4AB3-A3EB-39FF16D96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418764" y="0"/>
            <a:ext cx="815637" cy="685734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BD85EF3-E980-4EF9-BF91-C0540D302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endCxn id="15" idx="2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468380"/>
            <a:ext cx="6096000" cy="138961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049E06B6-1B16-4B06-B0F4-FA38B31BFCC6}"/>
              </a:ext>
            </a:extLst>
          </p:cNvPr>
          <p:cNvSpPr txBox="1"/>
          <p:nvPr/>
        </p:nvSpPr>
        <p:spPr>
          <a:xfrm>
            <a:off x="4014196" y="4447556"/>
            <a:ext cx="4486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latin typeface="VNI-Dom" pitchFamily="2" charset="0"/>
              </a:rPr>
              <a:t>GIAÛNG VIEÂN:   LEÂ HOAØNG VIEÄT TUAÁN  </a:t>
            </a:r>
          </a:p>
        </p:txBody>
      </p:sp>
      <p:pic>
        <p:nvPicPr>
          <p:cNvPr id="79" name="Picture 3">
            <a:extLst>
              <a:ext uri="{FF2B5EF4-FFF2-40B4-BE49-F238E27FC236}">
                <a16:creationId xmlns:a16="http://schemas.microsoft.com/office/drawing/2014/main" id="{5143F766-367C-44CB-A7F2-FBAEAC0F134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995" y="332354"/>
            <a:ext cx="1595139" cy="933728"/>
          </a:xfrm>
          <a:prstGeom prst="rect">
            <a:avLst/>
          </a:prstGeom>
        </p:spPr>
      </p:pic>
      <p:sp>
        <p:nvSpPr>
          <p:cNvPr id="84" name="Google Shape;185;p33">
            <a:extLst>
              <a:ext uri="{FF2B5EF4-FFF2-40B4-BE49-F238E27FC236}">
                <a16:creationId xmlns:a16="http://schemas.microsoft.com/office/drawing/2014/main" id="{8F13EC8C-66C4-4AE2-886E-A45E25F7B4AE}"/>
              </a:ext>
            </a:extLst>
          </p:cNvPr>
          <p:cNvSpPr txBox="1">
            <a:spLocks/>
          </p:cNvSpPr>
          <p:nvPr/>
        </p:nvSpPr>
        <p:spPr>
          <a:xfrm>
            <a:off x="6755134" y="312699"/>
            <a:ext cx="4654988" cy="933728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</a:t>
            </a:r>
            <a:r>
              <a:rPr lang="vi-VN" sz="20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ỜNG ĐẠI HỌC SƯ PHẠM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THÀNH PHỐ HỒ CHÍ MINH</a:t>
            </a:r>
          </a:p>
        </p:txBody>
      </p:sp>
      <p:graphicFrame>
        <p:nvGraphicFramePr>
          <p:cNvPr id="91" name="Table 6">
            <a:extLst>
              <a:ext uri="{FF2B5EF4-FFF2-40B4-BE49-F238E27FC236}">
                <a16:creationId xmlns:a16="http://schemas.microsoft.com/office/drawing/2014/main" id="{9BA774D0-A5C5-40AD-A22C-190262CB5C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6467158"/>
              </p:ext>
            </p:extLst>
          </p:nvPr>
        </p:nvGraphicFramePr>
        <p:xfrm>
          <a:off x="5452372" y="5158352"/>
          <a:ext cx="5305456" cy="1450516"/>
        </p:xfrm>
        <a:graphic>
          <a:graphicData uri="http://schemas.openxmlformats.org/drawingml/2006/table">
            <a:tbl>
              <a:tblPr firstRow="1" firstCol="1" bandRow="1">
                <a:effectLst/>
                <a:tableStyleId>{16D9F66E-5EB9-4882-86FB-DCBF35E3C3E4}</a:tableStyleId>
              </a:tblPr>
              <a:tblGrid>
                <a:gridCol w="2652728">
                  <a:extLst>
                    <a:ext uri="{9D8B030D-6E8A-4147-A177-3AD203B41FA5}">
                      <a16:colId xmlns:a16="http://schemas.microsoft.com/office/drawing/2014/main" val="3804473921"/>
                    </a:ext>
                  </a:extLst>
                </a:gridCol>
                <a:gridCol w="2652728">
                  <a:extLst>
                    <a:ext uri="{9D8B030D-6E8A-4147-A177-3AD203B41FA5}">
                      <a16:colId xmlns:a16="http://schemas.microsoft.com/office/drawing/2014/main" val="63083993"/>
                    </a:ext>
                  </a:extLst>
                </a:gridCol>
              </a:tblGrid>
              <a:tr h="38317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MSSV</a:t>
                      </a:r>
                      <a:endParaRPr lang="en-GB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EDDAC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Họ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vi-VN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và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vi-VN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ên</a:t>
                      </a:r>
                      <a:endParaRPr lang="en-GB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EDDA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2998162"/>
                  </a:ext>
                </a:extLst>
              </a:tr>
              <a:tr h="35578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4501104135</a:t>
                      </a:r>
                      <a:endParaRPr lang="en-GB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F08F4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Lê </a:t>
                      </a:r>
                      <a:r>
                        <a:rPr lang="vi-VN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Tấn</a:t>
                      </a:r>
                      <a:r>
                        <a:rPr lang="vi-VN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vi-VN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Lộc</a:t>
                      </a:r>
                      <a:endParaRPr lang="en-GB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F08F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4043846"/>
                  </a:ext>
                </a:extLst>
              </a:tr>
              <a:tr h="35578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7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4501104172</a:t>
                      </a:r>
                      <a:endParaRPr lang="en-GB" sz="17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EDDAC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Huỳnh</a:t>
                      </a:r>
                      <a:r>
                        <a:rPr lang="vi-VN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Thanh Phong</a:t>
                      </a:r>
                      <a:endParaRPr lang="en-GB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EDDA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8160034"/>
                  </a:ext>
                </a:extLst>
              </a:tr>
              <a:tr h="35578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4501104147</a:t>
                      </a:r>
                      <a:endParaRPr lang="en-GB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F08F4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Võ Hoài Nam</a:t>
                      </a:r>
                      <a:endParaRPr lang="en-GB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F08F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6325167"/>
                  </a:ext>
                </a:extLst>
              </a:tr>
            </a:tbl>
          </a:graphicData>
        </a:graphic>
      </p:graphicFrame>
      <p:pic>
        <p:nvPicPr>
          <p:cNvPr id="4" name="Hình ảnh 3">
            <a:extLst>
              <a:ext uri="{FF2B5EF4-FFF2-40B4-BE49-F238E27FC236}">
                <a16:creationId xmlns:a16="http://schemas.microsoft.com/office/drawing/2014/main" id="{7A9C598D-4678-410D-AD37-91CEB266F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2875" y="5160161"/>
            <a:ext cx="1669497" cy="1446897"/>
          </a:xfrm>
          <a:prstGeom prst="rect">
            <a:avLst/>
          </a:prstGeom>
          <a:effectLst>
            <a:glow>
              <a:schemeClr val="accent1">
                <a:alpha val="41000"/>
              </a:schemeClr>
            </a:glow>
          </a:effectLst>
          <a:scene3d>
            <a:camera prst="orthographicFront"/>
            <a:lightRig rig="threePt" dir="t"/>
          </a:scene3d>
          <a:sp3d>
            <a:bevelT w="101600" prst="riblet"/>
          </a:sp3d>
        </p:spPr>
      </p:pic>
    </p:spTree>
    <p:extLst>
      <p:ext uri="{BB962C8B-B14F-4D97-AF65-F5344CB8AC3E}">
        <p14:creationId xmlns:p14="http://schemas.microsoft.com/office/powerpoint/2010/main" val="405220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0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Clr clrSpc="hsl" dir="cw">
                                      <p:cBhvr override="childStyl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5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450" decel="100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020;p48"/>
          <p:cNvGrpSpPr/>
          <p:nvPr/>
        </p:nvGrpSpPr>
        <p:grpSpPr>
          <a:xfrm>
            <a:off x="6651719" y="646631"/>
            <a:ext cx="1737277" cy="1588230"/>
            <a:chOff x="4166100" y="2738500"/>
            <a:chExt cx="1303360" cy="1191540"/>
          </a:xfrm>
        </p:grpSpPr>
        <p:sp>
          <p:nvSpPr>
            <p:cNvPr id="5" name="Google Shape;1021;p48"/>
            <p:cNvSpPr/>
            <p:nvPr/>
          </p:nvSpPr>
          <p:spPr>
            <a:xfrm>
              <a:off x="4166100" y="3298484"/>
              <a:ext cx="44100" cy="4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/>
            <a:p>
              <a:endParaRPr sz="2399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Google Shape;1022;p48"/>
            <p:cNvSpPr/>
            <p:nvPr/>
          </p:nvSpPr>
          <p:spPr>
            <a:xfrm>
              <a:off x="5193483" y="2738500"/>
              <a:ext cx="44100" cy="4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/>
            <a:p>
              <a:endParaRPr sz="2399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Google Shape;1023;p48"/>
            <p:cNvSpPr/>
            <p:nvPr/>
          </p:nvSpPr>
          <p:spPr>
            <a:xfrm>
              <a:off x="5380280" y="3319777"/>
              <a:ext cx="22800" cy="22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/>
            <a:p>
              <a:endParaRPr sz="2399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Google Shape;1024;p48"/>
            <p:cNvSpPr/>
            <p:nvPr/>
          </p:nvSpPr>
          <p:spPr>
            <a:xfrm>
              <a:off x="5036285" y="3885940"/>
              <a:ext cx="44100" cy="4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/>
            <a:p>
              <a:endParaRPr sz="2399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Google Shape;1025;p48"/>
            <p:cNvSpPr/>
            <p:nvPr/>
          </p:nvSpPr>
          <p:spPr>
            <a:xfrm>
              <a:off x="5425360" y="2955586"/>
              <a:ext cx="44100" cy="44100"/>
            </a:xfrm>
            <a:prstGeom prst="ellipse">
              <a:avLst/>
            </a:pr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/>
            <a:p>
              <a:endParaRPr sz="2399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Google Shape;1026;p48"/>
            <p:cNvSpPr/>
            <p:nvPr/>
          </p:nvSpPr>
          <p:spPr>
            <a:xfrm>
              <a:off x="4243982" y="2801609"/>
              <a:ext cx="44100" cy="44100"/>
            </a:xfrm>
            <a:prstGeom prst="ellipse">
              <a:avLst/>
            </a:pr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/>
            <a:p>
              <a:endParaRPr sz="2399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Google Shape;1027;p48"/>
            <p:cNvSpPr/>
            <p:nvPr/>
          </p:nvSpPr>
          <p:spPr>
            <a:xfrm>
              <a:off x="5013356" y="2999738"/>
              <a:ext cx="22800" cy="22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/>
            <a:p>
              <a:endParaRPr sz="2399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Rectangle 21"/>
          <p:cNvSpPr/>
          <p:nvPr/>
        </p:nvSpPr>
        <p:spPr>
          <a:xfrm>
            <a:off x="1482008" y="3385708"/>
            <a:ext cx="9227984" cy="22073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Quản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lý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tất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cả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công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việc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của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kho,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thư</a:t>
            </a:r>
            <a:b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Có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quyền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thêm nhân viên </a:t>
            </a:r>
            <a:r>
              <a:rPr lang="vi-VN" sz="31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mới</a:t>
            </a:r>
            <a:b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3199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9DA79A0-4001-44FB-AC03-D5CF446C0C3E}"/>
              </a:ext>
            </a:extLst>
          </p:cNvPr>
          <p:cNvGrpSpPr/>
          <p:nvPr/>
        </p:nvGrpSpPr>
        <p:grpSpPr bwMode="auto">
          <a:xfrm>
            <a:off x="4706289" y="278167"/>
            <a:ext cx="2779422" cy="2783450"/>
            <a:chOff x="3494313" y="1130980"/>
            <a:chExt cx="1865313" cy="1863724"/>
          </a:xfrm>
          <a:solidFill>
            <a:schemeClr val="bg1">
              <a:lumMod val="7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7DC4E921-55E4-485A-95ED-74AEEFB2B3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94313" y="1130980"/>
              <a:ext cx="1865313" cy="1863724"/>
            </a:xfrm>
            <a:custGeom>
              <a:avLst/>
              <a:gdLst>
                <a:gd name="T0" fmla="*/ 932657 w 352"/>
                <a:gd name="T1" fmla="*/ 0 h 352"/>
                <a:gd name="T2" fmla="*/ 0 w 352"/>
                <a:gd name="T3" fmla="*/ 931862 h 352"/>
                <a:gd name="T4" fmla="*/ 932657 w 352"/>
                <a:gd name="T5" fmla="*/ 1863724 h 352"/>
                <a:gd name="T6" fmla="*/ 1865313 w 352"/>
                <a:gd name="T7" fmla="*/ 931862 h 352"/>
                <a:gd name="T8" fmla="*/ 932657 w 352"/>
                <a:gd name="T9" fmla="*/ 0 h 352"/>
                <a:gd name="T10" fmla="*/ 932657 w 352"/>
                <a:gd name="T11" fmla="*/ 1477213 h 352"/>
                <a:gd name="T12" fmla="*/ 381541 w 352"/>
                <a:gd name="T13" fmla="*/ 931862 h 352"/>
                <a:gd name="T14" fmla="*/ 932657 w 352"/>
                <a:gd name="T15" fmla="*/ 381216 h 352"/>
                <a:gd name="T16" fmla="*/ 1478473 w 352"/>
                <a:gd name="T17" fmla="*/ 931862 h 352"/>
                <a:gd name="T18" fmla="*/ 932657 w 352"/>
                <a:gd name="T19" fmla="*/ 1477213 h 35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52"/>
                <a:gd name="T31" fmla="*/ 0 h 352"/>
                <a:gd name="T32" fmla="*/ 352 w 352"/>
                <a:gd name="T33" fmla="*/ 352 h 35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52" h="352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3"/>
                    <a:pt x="79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176" y="279"/>
                  </a:moveTo>
                  <a:cubicBezTo>
                    <a:pt x="119" y="279"/>
                    <a:pt x="72" y="233"/>
                    <a:pt x="72" y="176"/>
                  </a:cubicBezTo>
                  <a:cubicBezTo>
                    <a:pt x="72" y="119"/>
                    <a:pt x="119" y="72"/>
                    <a:pt x="176" y="72"/>
                  </a:cubicBezTo>
                  <a:cubicBezTo>
                    <a:pt x="233" y="72"/>
                    <a:pt x="279" y="119"/>
                    <a:pt x="279" y="176"/>
                  </a:cubicBezTo>
                  <a:cubicBezTo>
                    <a:pt x="279" y="233"/>
                    <a:pt x="233" y="279"/>
                    <a:pt x="176" y="27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B9648B0F-F3F6-402D-91FF-60F283AB1361}"/>
                </a:ext>
              </a:extLst>
            </p:cNvPr>
            <p:cNvSpPr/>
            <p:nvPr/>
          </p:nvSpPr>
          <p:spPr bwMode="auto">
            <a:xfrm>
              <a:off x="3595913" y="2339067"/>
              <a:ext cx="1663700" cy="603250"/>
            </a:xfrm>
            <a:custGeom>
              <a:avLst/>
              <a:gdLst>
                <a:gd name="T0" fmla="*/ 1366989 w 314"/>
                <a:gd name="T1" fmla="*/ 0 h 114"/>
                <a:gd name="T2" fmla="*/ 831850 w 314"/>
                <a:gd name="T3" fmla="*/ 322792 h 114"/>
                <a:gd name="T4" fmla="*/ 296711 w 314"/>
                <a:gd name="T5" fmla="*/ 0 h 114"/>
                <a:gd name="T6" fmla="*/ 0 w 314"/>
                <a:gd name="T7" fmla="*/ 0 h 114"/>
                <a:gd name="T8" fmla="*/ 831850 w 314"/>
                <a:gd name="T9" fmla="*/ 603250 h 114"/>
                <a:gd name="T10" fmla="*/ 1663700 w 314"/>
                <a:gd name="T11" fmla="*/ 0 h 114"/>
                <a:gd name="T12" fmla="*/ 1366989 w 314"/>
                <a:gd name="T13" fmla="*/ 0 h 11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14"/>
                <a:gd name="T22" fmla="*/ 0 h 114"/>
                <a:gd name="T23" fmla="*/ 314 w 314"/>
                <a:gd name="T24" fmla="*/ 114 h 11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14" h="114">
                  <a:moveTo>
                    <a:pt x="258" y="0"/>
                  </a:moveTo>
                  <a:cubicBezTo>
                    <a:pt x="239" y="37"/>
                    <a:pt x="201" y="61"/>
                    <a:pt x="157" y="61"/>
                  </a:cubicBezTo>
                  <a:cubicBezTo>
                    <a:pt x="113" y="61"/>
                    <a:pt x="75" y="37"/>
                    <a:pt x="5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66"/>
                    <a:pt x="84" y="114"/>
                    <a:pt x="157" y="114"/>
                  </a:cubicBezTo>
                  <a:cubicBezTo>
                    <a:pt x="230" y="114"/>
                    <a:pt x="292" y="66"/>
                    <a:pt x="314" y="0"/>
                  </a:cubicBezTo>
                  <a:lnTo>
                    <a:pt x="25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</p:grpSp>
      <p:sp>
        <p:nvSpPr>
          <p:cNvPr id="16" name="Rectangle 20">
            <a:extLst>
              <a:ext uri="{FF2B5EF4-FFF2-40B4-BE49-F238E27FC236}">
                <a16:creationId xmlns:a16="http://schemas.microsoft.com/office/drawing/2014/main" id="{57288C1F-BDF6-49E1-9048-2CB5FF2EE353}"/>
              </a:ext>
            </a:extLst>
          </p:cNvPr>
          <p:cNvSpPr/>
          <p:nvPr/>
        </p:nvSpPr>
        <p:spPr>
          <a:xfrm>
            <a:off x="5115641" y="1214821"/>
            <a:ext cx="1960718" cy="830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Bộ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phận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vi-VN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trưởng</a:t>
            </a:r>
            <a:endParaRPr lang="en-US" sz="2399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Freeform 20">
            <a:extLst>
              <a:ext uri="{FF2B5EF4-FFF2-40B4-BE49-F238E27FC236}">
                <a16:creationId xmlns:a16="http://schemas.microsoft.com/office/drawing/2014/main" id="{DA5B840D-A008-40A4-9247-DC39A7C2D5F9}"/>
              </a:ext>
            </a:extLst>
          </p:cNvPr>
          <p:cNvSpPr/>
          <p:nvPr/>
        </p:nvSpPr>
        <p:spPr bwMode="auto">
          <a:xfrm>
            <a:off x="5323816" y="2675625"/>
            <a:ext cx="1465216" cy="269320"/>
          </a:xfrm>
          <a:custGeom>
            <a:avLst/>
            <a:gdLst>
              <a:gd name="T0" fmla="*/ 1038319 w 270"/>
              <a:gd name="T1" fmla="*/ 0 h 71"/>
              <a:gd name="T2" fmla="*/ 715169 w 270"/>
              <a:gd name="T3" fmla="*/ 95384 h 71"/>
              <a:gd name="T4" fmla="*/ 392019 w 270"/>
              <a:gd name="T5" fmla="*/ 0 h 71"/>
              <a:gd name="T6" fmla="*/ 0 w 270"/>
              <a:gd name="T7" fmla="*/ 0 h 71"/>
              <a:gd name="T8" fmla="*/ 715169 w 270"/>
              <a:gd name="T9" fmla="*/ 376237 h 71"/>
              <a:gd name="T10" fmla="*/ 1430338 w 270"/>
              <a:gd name="T11" fmla="*/ 0 h 71"/>
              <a:gd name="T12" fmla="*/ 1038319 w 270"/>
              <a:gd name="T13" fmla="*/ 0 h 71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70"/>
              <a:gd name="T22" fmla="*/ 0 h 71"/>
              <a:gd name="T23" fmla="*/ 270 w 270"/>
              <a:gd name="T24" fmla="*/ 71 h 71"/>
              <a:gd name="connsiteX0" fmla="*/ 7259 w 8413"/>
              <a:gd name="connsiteY0" fmla="*/ 359 h 10359"/>
              <a:gd name="connsiteX1" fmla="*/ 5000 w 8413"/>
              <a:gd name="connsiteY1" fmla="*/ 2894 h 10359"/>
              <a:gd name="connsiteX2" fmla="*/ 2741 w 8413"/>
              <a:gd name="connsiteY2" fmla="*/ 359 h 10359"/>
              <a:gd name="connsiteX3" fmla="*/ 0 w 8413"/>
              <a:gd name="connsiteY3" fmla="*/ 359 h 10359"/>
              <a:gd name="connsiteX4" fmla="*/ 5000 w 8413"/>
              <a:gd name="connsiteY4" fmla="*/ 10359 h 10359"/>
              <a:gd name="connsiteX5" fmla="*/ 8413 w 8413"/>
              <a:gd name="connsiteY5" fmla="*/ 0 h 10359"/>
              <a:gd name="connsiteX6" fmla="*/ 7259 w 8413"/>
              <a:gd name="connsiteY6" fmla="*/ 359 h 10359"/>
              <a:gd name="connsiteX0" fmla="*/ 7149 w 8521"/>
              <a:gd name="connsiteY0" fmla="*/ 347 h 10000"/>
              <a:gd name="connsiteX1" fmla="*/ 4464 w 8521"/>
              <a:gd name="connsiteY1" fmla="*/ 2794 h 10000"/>
              <a:gd name="connsiteX2" fmla="*/ 1779 w 8521"/>
              <a:gd name="connsiteY2" fmla="*/ 347 h 10000"/>
              <a:gd name="connsiteX3" fmla="*/ 0 w 8521"/>
              <a:gd name="connsiteY3" fmla="*/ 1 h 10000"/>
              <a:gd name="connsiteX4" fmla="*/ 4464 w 8521"/>
              <a:gd name="connsiteY4" fmla="*/ 10000 h 10000"/>
              <a:gd name="connsiteX5" fmla="*/ 8521 w 8521"/>
              <a:gd name="connsiteY5" fmla="*/ 0 h 10000"/>
              <a:gd name="connsiteX6" fmla="*/ 7149 w 8521"/>
              <a:gd name="connsiteY6" fmla="*/ 347 h 10000"/>
              <a:gd name="connsiteX0" fmla="*/ 8390 w 10000"/>
              <a:gd name="connsiteY0" fmla="*/ 347 h 10000"/>
              <a:gd name="connsiteX1" fmla="*/ 5299 w 10000"/>
              <a:gd name="connsiteY1" fmla="*/ 2448 h 10000"/>
              <a:gd name="connsiteX2" fmla="*/ 2088 w 10000"/>
              <a:gd name="connsiteY2" fmla="*/ 347 h 10000"/>
              <a:gd name="connsiteX3" fmla="*/ 0 w 10000"/>
              <a:gd name="connsiteY3" fmla="*/ 1 h 10000"/>
              <a:gd name="connsiteX4" fmla="*/ 5239 w 10000"/>
              <a:gd name="connsiteY4" fmla="*/ 10000 h 10000"/>
              <a:gd name="connsiteX5" fmla="*/ 10000 w 10000"/>
              <a:gd name="connsiteY5" fmla="*/ 0 h 10000"/>
              <a:gd name="connsiteX6" fmla="*/ 8390 w 10000"/>
              <a:gd name="connsiteY6" fmla="*/ 347 h 10000"/>
              <a:gd name="connsiteX0" fmla="*/ 8390 w 10000"/>
              <a:gd name="connsiteY0" fmla="*/ 347 h 10000"/>
              <a:gd name="connsiteX1" fmla="*/ 5179 w 10000"/>
              <a:gd name="connsiteY1" fmla="*/ 718 h 10000"/>
              <a:gd name="connsiteX2" fmla="*/ 2088 w 10000"/>
              <a:gd name="connsiteY2" fmla="*/ 347 h 10000"/>
              <a:gd name="connsiteX3" fmla="*/ 0 w 10000"/>
              <a:gd name="connsiteY3" fmla="*/ 1 h 10000"/>
              <a:gd name="connsiteX4" fmla="*/ 5239 w 10000"/>
              <a:gd name="connsiteY4" fmla="*/ 10000 h 10000"/>
              <a:gd name="connsiteX5" fmla="*/ 10000 w 10000"/>
              <a:gd name="connsiteY5" fmla="*/ 0 h 10000"/>
              <a:gd name="connsiteX6" fmla="*/ 8390 w 10000"/>
              <a:gd name="connsiteY6" fmla="*/ 347 h 10000"/>
              <a:gd name="connsiteX0" fmla="*/ 5173 w 10000"/>
              <a:gd name="connsiteY0" fmla="*/ 635 h 10000"/>
              <a:gd name="connsiteX1" fmla="*/ 5179 w 10000"/>
              <a:gd name="connsiteY1" fmla="*/ 718 h 10000"/>
              <a:gd name="connsiteX2" fmla="*/ 2088 w 10000"/>
              <a:gd name="connsiteY2" fmla="*/ 347 h 10000"/>
              <a:gd name="connsiteX3" fmla="*/ 0 w 10000"/>
              <a:gd name="connsiteY3" fmla="*/ 1 h 10000"/>
              <a:gd name="connsiteX4" fmla="*/ 5239 w 10000"/>
              <a:gd name="connsiteY4" fmla="*/ 10000 h 10000"/>
              <a:gd name="connsiteX5" fmla="*/ 10000 w 10000"/>
              <a:gd name="connsiteY5" fmla="*/ 0 h 10000"/>
              <a:gd name="connsiteX6" fmla="*/ 5173 w 10000"/>
              <a:gd name="connsiteY6" fmla="*/ 635 h 10000"/>
              <a:gd name="connsiteX0" fmla="*/ 5173 w 10000"/>
              <a:gd name="connsiteY0" fmla="*/ 635 h 10000"/>
              <a:gd name="connsiteX1" fmla="*/ 5179 w 10000"/>
              <a:gd name="connsiteY1" fmla="*/ 718 h 10000"/>
              <a:gd name="connsiteX2" fmla="*/ 2088 w 10000"/>
              <a:gd name="connsiteY2" fmla="*/ 347 h 10000"/>
              <a:gd name="connsiteX3" fmla="*/ 0 w 10000"/>
              <a:gd name="connsiteY3" fmla="*/ 1 h 10000"/>
              <a:gd name="connsiteX4" fmla="*/ 5239 w 10000"/>
              <a:gd name="connsiteY4" fmla="*/ 10000 h 10000"/>
              <a:gd name="connsiteX5" fmla="*/ 10000 w 10000"/>
              <a:gd name="connsiteY5" fmla="*/ 0 h 10000"/>
              <a:gd name="connsiteX6" fmla="*/ 5173 w 10000"/>
              <a:gd name="connsiteY6" fmla="*/ 635 h 10000"/>
              <a:gd name="connsiteX0" fmla="*/ 5173 w 10000"/>
              <a:gd name="connsiteY0" fmla="*/ 1213 h 10578"/>
              <a:gd name="connsiteX1" fmla="*/ 5179 w 10000"/>
              <a:gd name="connsiteY1" fmla="*/ 1296 h 10578"/>
              <a:gd name="connsiteX2" fmla="*/ 5180 w 10000"/>
              <a:gd name="connsiteY2" fmla="*/ 1286 h 10578"/>
              <a:gd name="connsiteX3" fmla="*/ 0 w 10000"/>
              <a:gd name="connsiteY3" fmla="*/ 579 h 10578"/>
              <a:gd name="connsiteX4" fmla="*/ 5239 w 10000"/>
              <a:gd name="connsiteY4" fmla="*/ 10578 h 10578"/>
              <a:gd name="connsiteX5" fmla="*/ 10000 w 10000"/>
              <a:gd name="connsiteY5" fmla="*/ 578 h 10578"/>
              <a:gd name="connsiteX6" fmla="*/ 5173 w 10000"/>
              <a:gd name="connsiteY6" fmla="*/ 1213 h 10578"/>
              <a:gd name="connsiteX0" fmla="*/ 5173 w 10000"/>
              <a:gd name="connsiteY0" fmla="*/ 1213 h 10578"/>
              <a:gd name="connsiteX1" fmla="*/ 5179 w 10000"/>
              <a:gd name="connsiteY1" fmla="*/ 1296 h 10578"/>
              <a:gd name="connsiteX2" fmla="*/ 5180 w 10000"/>
              <a:gd name="connsiteY2" fmla="*/ 1286 h 10578"/>
              <a:gd name="connsiteX3" fmla="*/ 0 w 10000"/>
              <a:gd name="connsiteY3" fmla="*/ 579 h 10578"/>
              <a:gd name="connsiteX4" fmla="*/ 5239 w 10000"/>
              <a:gd name="connsiteY4" fmla="*/ 10578 h 10578"/>
              <a:gd name="connsiteX5" fmla="*/ 10000 w 10000"/>
              <a:gd name="connsiteY5" fmla="*/ 578 h 10578"/>
              <a:gd name="connsiteX6" fmla="*/ 5173 w 10000"/>
              <a:gd name="connsiteY6" fmla="*/ 1213 h 10578"/>
              <a:gd name="connsiteX0" fmla="*/ 4763 w 9590"/>
              <a:gd name="connsiteY0" fmla="*/ 1272 h 10637"/>
              <a:gd name="connsiteX1" fmla="*/ 4769 w 9590"/>
              <a:gd name="connsiteY1" fmla="*/ 1355 h 10637"/>
              <a:gd name="connsiteX2" fmla="*/ 4770 w 9590"/>
              <a:gd name="connsiteY2" fmla="*/ 1345 h 10637"/>
              <a:gd name="connsiteX3" fmla="*/ 1 w 9590"/>
              <a:gd name="connsiteY3" fmla="*/ 566 h 10637"/>
              <a:gd name="connsiteX4" fmla="*/ 4829 w 9590"/>
              <a:gd name="connsiteY4" fmla="*/ 10637 h 10637"/>
              <a:gd name="connsiteX5" fmla="*/ 9590 w 9590"/>
              <a:gd name="connsiteY5" fmla="*/ 637 h 10637"/>
              <a:gd name="connsiteX6" fmla="*/ 4763 w 9590"/>
              <a:gd name="connsiteY6" fmla="*/ 1272 h 10637"/>
              <a:gd name="connsiteX0" fmla="*/ 4967 w 10000"/>
              <a:gd name="connsiteY0" fmla="*/ 779 h 9583"/>
              <a:gd name="connsiteX1" fmla="*/ 4973 w 10000"/>
              <a:gd name="connsiteY1" fmla="*/ 857 h 9583"/>
              <a:gd name="connsiteX2" fmla="*/ 4974 w 10000"/>
              <a:gd name="connsiteY2" fmla="*/ 847 h 9583"/>
              <a:gd name="connsiteX3" fmla="*/ 1 w 10000"/>
              <a:gd name="connsiteY3" fmla="*/ 115 h 9583"/>
              <a:gd name="connsiteX4" fmla="*/ 5035 w 10000"/>
              <a:gd name="connsiteY4" fmla="*/ 9583 h 9583"/>
              <a:gd name="connsiteX5" fmla="*/ 10000 w 10000"/>
              <a:gd name="connsiteY5" fmla="*/ 182 h 9583"/>
              <a:gd name="connsiteX6" fmla="*/ 4967 w 10000"/>
              <a:gd name="connsiteY6" fmla="*/ 779 h 9583"/>
              <a:gd name="connsiteX0" fmla="*/ 4980 w 10000"/>
              <a:gd name="connsiteY0" fmla="*/ 742 h 10000"/>
              <a:gd name="connsiteX1" fmla="*/ 4973 w 10000"/>
              <a:gd name="connsiteY1" fmla="*/ 894 h 10000"/>
              <a:gd name="connsiteX2" fmla="*/ 4974 w 10000"/>
              <a:gd name="connsiteY2" fmla="*/ 884 h 10000"/>
              <a:gd name="connsiteX3" fmla="*/ 1 w 10000"/>
              <a:gd name="connsiteY3" fmla="*/ 120 h 10000"/>
              <a:gd name="connsiteX4" fmla="*/ 5035 w 10000"/>
              <a:gd name="connsiteY4" fmla="*/ 10000 h 10000"/>
              <a:gd name="connsiteX5" fmla="*/ 10000 w 10000"/>
              <a:gd name="connsiteY5" fmla="*/ 190 h 10000"/>
              <a:gd name="connsiteX6" fmla="*/ 4980 w 10000"/>
              <a:gd name="connsiteY6" fmla="*/ 742 h 10000"/>
              <a:gd name="connsiteX0" fmla="*/ 4980 w 10000"/>
              <a:gd name="connsiteY0" fmla="*/ 742 h 10000"/>
              <a:gd name="connsiteX1" fmla="*/ 4973 w 10000"/>
              <a:gd name="connsiteY1" fmla="*/ 894 h 10000"/>
              <a:gd name="connsiteX2" fmla="*/ 4974 w 10000"/>
              <a:gd name="connsiteY2" fmla="*/ 884 h 10000"/>
              <a:gd name="connsiteX3" fmla="*/ 1 w 10000"/>
              <a:gd name="connsiteY3" fmla="*/ 120 h 10000"/>
              <a:gd name="connsiteX4" fmla="*/ 5035 w 10000"/>
              <a:gd name="connsiteY4" fmla="*/ 10000 h 10000"/>
              <a:gd name="connsiteX5" fmla="*/ 10000 w 10000"/>
              <a:gd name="connsiteY5" fmla="*/ 190 h 10000"/>
              <a:gd name="connsiteX6" fmla="*/ 4980 w 10000"/>
              <a:gd name="connsiteY6" fmla="*/ 742 h 10000"/>
              <a:gd name="connsiteX0" fmla="*/ 4980 w 10000"/>
              <a:gd name="connsiteY0" fmla="*/ 742 h 10000"/>
              <a:gd name="connsiteX1" fmla="*/ 4973 w 10000"/>
              <a:gd name="connsiteY1" fmla="*/ 894 h 10000"/>
              <a:gd name="connsiteX2" fmla="*/ 4974 w 10000"/>
              <a:gd name="connsiteY2" fmla="*/ 884 h 10000"/>
              <a:gd name="connsiteX3" fmla="*/ 1 w 10000"/>
              <a:gd name="connsiteY3" fmla="*/ 120 h 10000"/>
              <a:gd name="connsiteX4" fmla="*/ 5035 w 10000"/>
              <a:gd name="connsiteY4" fmla="*/ 10000 h 10000"/>
              <a:gd name="connsiteX5" fmla="*/ 10000 w 10000"/>
              <a:gd name="connsiteY5" fmla="*/ 190 h 10000"/>
              <a:gd name="connsiteX6" fmla="*/ 4980 w 10000"/>
              <a:gd name="connsiteY6" fmla="*/ 742 h 10000"/>
              <a:gd name="connsiteX0" fmla="*/ 4980 w 10000"/>
              <a:gd name="connsiteY0" fmla="*/ 742 h 10000"/>
              <a:gd name="connsiteX1" fmla="*/ 4973 w 10000"/>
              <a:gd name="connsiteY1" fmla="*/ 894 h 10000"/>
              <a:gd name="connsiteX2" fmla="*/ 4974 w 10000"/>
              <a:gd name="connsiteY2" fmla="*/ 884 h 10000"/>
              <a:gd name="connsiteX3" fmla="*/ 1 w 10000"/>
              <a:gd name="connsiteY3" fmla="*/ 120 h 10000"/>
              <a:gd name="connsiteX4" fmla="*/ 5035 w 10000"/>
              <a:gd name="connsiteY4" fmla="*/ 10000 h 10000"/>
              <a:gd name="connsiteX5" fmla="*/ 10000 w 10000"/>
              <a:gd name="connsiteY5" fmla="*/ 190 h 10000"/>
              <a:gd name="connsiteX6" fmla="*/ 4980 w 10000"/>
              <a:gd name="connsiteY6" fmla="*/ 742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0">
                <a:moveTo>
                  <a:pt x="4980" y="742"/>
                </a:moveTo>
                <a:cubicBezTo>
                  <a:pt x="46" y="79"/>
                  <a:pt x="4974" y="870"/>
                  <a:pt x="4973" y="894"/>
                </a:cubicBezTo>
                <a:cubicBezTo>
                  <a:pt x="4972" y="918"/>
                  <a:pt x="4953" y="787"/>
                  <a:pt x="4974" y="884"/>
                </a:cubicBezTo>
                <a:cubicBezTo>
                  <a:pt x="3173" y="653"/>
                  <a:pt x="-74" y="-338"/>
                  <a:pt x="1" y="120"/>
                </a:cubicBezTo>
                <a:cubicBezTo>
                  <a:pt x="246" y="1617"/>
                  <a:pt x="2019" y="10000"/>
                  <a:pt x="5035" y="10000"/>
                </a:cubicBezTo>
                <a:cubicBezTo>
                  <a:pt x="8052" y="10000"/>
                  <a:pt x="8579" y="6066"/>
                  <a:pt x="10000" y="190"/>
                </a:cubicBezTo>
                <a:cubicBezTo>
                  <a:pt x="8672" y="190"/>
                  <a:pt x="10041" y="176"/>
                  <a:pt x="4980" y="74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endParaRPr lang="zh-CN" altLang="en-US" sz="2399" dirty="0">
              <a:latin typeface="Tahoma" panose="020B0604030504040204" pitchFamily="34" charset="0"/>
              <a:ea typeface="微软雅黑" panose="020B0503020204020204" pitchFamily="34" charset="-122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5424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80398" y="549569"/>
            <a:ext cx="4991014" cy="584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199" b="1" dirty="0" err="1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Giao</a:t>
            </a:r>
            <a:r>
              <a:rPr lang="en-US" sz="3199" b="1" dirty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diện</a:t>
            </a:r>
            <a:r>
              <a:rPr lang="en-US" sz="3199" b="1" dirty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đăng</a:t>
            </a:r>
            <a:r>
              <a:rPr lang="en-US" sz="3199" b="1" dirty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nhập</a:t>
            </a:r>
            <a:endParaRPr lang="en-US" sz="3199" b="1" dirty="0">
              <a:solidFill>
                <a:schemeClr val="tx2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0B2937A2-4BE9-47E8-86D5-F8C83518B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4810" y="1179936"/>
            <a:ext cx="6582380" cy="5409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7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160777" y="236082"/>
            <a:ext cx="7870446" cy="666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732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Giao </a:t>
            </a:r>
            <a:r>
              <a:rPr lang="en-US" sz="3732" b="1" dirty="0" err="1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diện</a:t>
            </a:r>
            <a:r>
              <a:rPr lang="en-US" sz="3732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làm</a:t>
            </a:r>
            <a:r>
              <a:rPr lang="en-US" sz="3732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việc</a:t>
            </a:r>
            <a:r>
              <a:rPr lang="en-US" sz="3732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của</a:t>
            </a:r>
            <a:r>
              <a:rPr lang="en-US" sz="3732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en-US" sz="3732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thư</a:t>
            </a:r>
            <a:endParaRPr lang="en-US" sz="3732" b="1" dirty="0">
              <a:solidFill>
                <a:srgbClr val="00B05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D8725C9C-9E5C-4E58-BB7C-AC13B3296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83626"/>
            <a:ext cx="12192000" cy="4290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504668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A0DAF46-B408-4729-AA8A-A5B9A944A533}"/>
              </a:ext>
            </a:extLst>
          </p:cNvPr>
          <p:cNvSpPr txBox="1"/>
          <p:nvPr/>
        </p:nvSpPr>
        <p:spPr>
          <a:xfrm>
            <a:off x="2160778" y="593687"/>
            <a:ext cx="7379068" cy="1076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Giao </a:t>
            </a:r>
            <a:r>
              <a:rPr lang="en-US" sz="3199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diện</a:t>
            </a:r>
            <a:r>
              <a:rPr lang="en-US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làm</a:t>
            </a:r>
            <a:r>
              <a:rPr lang="en-US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việc</a:t>
            </a:r>
            <a:r>
              <a:rPr lang="en-US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của</a:t>
            </a:r>
            <a:r>
              <a:rPr lang="vi-VN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en-US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kho </a:t>
            </a:r>
          </a:p>
          <a:p>
            <a:pPr algn="ctr"/>
            <a:endParaRPr lang="en-US" sz="3199" b="1" dirty="0">
              <a:solidFill>
                <a:srgbClr val="7030A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65427D1E-D977-4DBD-ADC5-B339A577A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5716"/>
            <a:ext cx="12192000" cy="4246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920436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A0DAF46-B408-4729-AA8A-A5B9A944A533}"/>
              </a:ext>
            </a:extLst>
          </p:cNvPr>
          <p:cNvSpPr txBox="1"/>
          <p:nvPr/>
        </p:nvSpPr>
        <p:spPr>
          <a:xfrm>
            <a:off x="2160778" y="593687"/>
            <a:ext cx="7379068" cy="584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Giao </a:t>
            </a:r>
            <a:r>
              <a:rPr lang="en-US" sz="3199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diện</a:t>
            </a:r>
            <a:r>
              <a:rPr lang="en-US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làm</a:t>
            </a:r>
            <a:r>
              <a:rPr lang="en-US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việc</a:t>
            </a:r>
            <a:r>
              <a:rPr lang="en-US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của</a:t>
            </a:r>
            <a:r>
              <a:rPr lang="vi-VN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en-US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quỹ</a:t>
            </a:r>
            <a:endParaRPr lang="en-US" sz="3199" b="1" dirty="0">
              <a:solidFill>
                <a:srgbClr val="7030A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BD57ED65-ACFD-4CC6-8B94-4EC5C260E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1917" y="1331323"/>
            <a:ext cx="5368165" cy="5035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347569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7B650C84-756A-408D-B125-3A150179A631}"/>
              </a:ext>
            </a:extLst>
          </p:cNvPr>
          <p:cNvSpPr txBox="1"/>
          <p:nvPr/>
        </p:nvSpPr>
        <p:spPr>
          <a:xfrm>
            <a:off x="2160778" y="593687"/>
            <a:ext cx="7379068" cy="584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199" b="1" dirty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Giao </a:t>
            </a:r>
            <a:r>
              <a:rPr lang="en-US" sz="3199" b="1" dirty="0" err="1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diện</a:t>
            </a:r>
            <a:r>
              <a:rPr lang="en-US" sz="3199" b="1" dirty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làm</a:t>
            </a:r>
            <a:r>
              <a:rPr lang="en-US" sz="3199" b="1" dirty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việc</a:t>
            </a:r>
            <a:r>
              <a:rPr lang="en-US" sz="3199" b="1" dirty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của</a:t>
            </a:r>
            <a:r>
              <a:rPr lang="vi-VN" sz="3199" b="1" dirty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en-US" sz="3199" b="1" dirty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 err="1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trưởng</a:t>
            </a:r>
            <a:endParaRPr lang="en-US" sz="3199" b="1" dirty="0">
              <a:solidFill>
                <a:schemeClr val="accent5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E1310EAB-4F8F-4853-AF71-43A51FCDE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0778" y="1459649"/>
            <a:ext cx="7687532" cy="520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58547"/>
      </p:ext>
    </p:extLst>
  </p:cSld>
  <p:clrMapOvr>
    <a:masterClrMapping/>
  </p:clrMapOvr>
  <p:transition spd="med">
    <p:push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53397" y="733876"/>
            <a:ext cx="2789467" cy="748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65" b="1" dirty="0" err="1">
                <a:solidFill>
                  <a:srgbClr val="982C8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Kết</a:t>
            </a:r>
            <a:r>
              <a:rPr lang="en-US" sz="4265" b="1" dirty="0">
                <a:solidFill>
                  <a:srgbClr val="982C8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4265" b="1" dirty="0" err="1">
                <a:solidFill>
                  <a:srgbClr val="982C8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luận</a:t>
            </a:r>
            <a:endParaRPr lang="en-US" sz="4265" b="1" dirty="0">
              <a:solidFill>
                <a:srgbClr val="982C8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91357" y="1701375"/>
            <a:ext cx="10209285" cy="4422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Hệ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thống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đã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phần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nào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cải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thiện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quá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trình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quản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lí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giảm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thiểu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tối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đa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khó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khăn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về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nhân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lực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thời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sai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sót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Đề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tài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nhóm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vẫn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chưa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được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hoàn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thiện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và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còn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rất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thiếu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ót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kính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mong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nhận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được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sự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đóng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góp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của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giảng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viên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và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bạn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để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hoàn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thiện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hơn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vi-VN" sz="3199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5207920"/>
      </p:ext>
    </p:extLst>
  </p:cSld>
  <p:clrMapOvr>
    <a:masterClrMapping/>
  </p:clrMapOvr>
  <p:transition spd="med">
    <p:push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rt 1"/>
          <p:cNvSpPr/>
          <p:nvPr/>
        </p:nvSpPr>
        <p:spPr>
          <a:xfrm>
            <a:off x="3216569" y="1701275"/>
            <a:ext cx="6046807" cy="4223166"/>
          </a:xfrm>
          <a:prstGeom prst="hear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732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Cảm</a:t>
            </a:r>
            <a:r>
              <a:rPr lang="en-US" sz="3732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ơn</a:t>
            </a:r>
            <a:r>
              <a:rPr lang="en-US" sz="3732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Thầy</a:t>
            </a:r>
            <a:r>
              <a:rPr lang="en-US" sz="3732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và</a:t>
            </a:r>
            <a:r>
              <a:rPr lang="en-US" sz="3732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3732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bạn</a:t>
            </a:r>
            <a:r>
              <a:rPr lang="en-US" sz="3732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đã</a:t>
            </a:r>
            <a:r>
              <a:rPr lang="en-US" sz="3732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algn="ctr"/>
            <a:r>
              <a:rPr lang="en-US" sz="3732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lắng</a:t>
            </a:r>
            <a:r>
              <a:rPr lang="en-US" sz="3732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nghe</a:t>
            </a:r>
            <a:r>
              <a:rPr lang="en-US" sz="3732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747672001"/>
      </p:ext>
    </p:extLst>
  </p:cSld>
  <p:clrMapOvr>
    <a:masterClrMapping/>
  </p:clrMapOvr>
  <p:transition spd="med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760021F6-D2D0-4C73-B6FC-320CAA442BDA}"/>
              </a:ext>
            </a:extLst>
          </p:cNvPr>
          <p:cNvSpPr txBox="1"/>
          <p:nvPr/>
        </p:nvSpPr>
        <p:spPr>
          <a:xfrm>
            <a:off x="1341828" y="2644170"/>
            <a:ext cx="9956007" cy="156966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E29C42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VNI-Auchon" pitchFamily="2" charset="0"/>
              </a:rPr>
              <a:t>QUAÛN LÍ THÖ VIEÄN</a:t>
            </a:r>
          </a:p>
        </p:txBody>
      </p:sp>
      <p:sp>
        <p:nvSpPr>
          <p:cNvPr id="7" name="Mũi tên: Phải 6">
            <a:extLst>
              <a:ext uri="{FF2B5EF4-FFF2-40B4-BE49-F238E27FC236}">
                <a16:creationId xmlns:a16="http://schemas.microsoft.com/office/drawing/2014/main" id="{ACBC77FF-9CEC-4B5B-9389-9013EB2A8855}"/>
              </a:ext>
            </a:extLst>
          </p:cNvPr>
          <p:cNvSpPr/>
          <p:nvPr/>
        </p:nvSpPr>
        <p:spPr>
          <a:xfrm>
            <a:off x="2295525" y="4371974"/>
            <a:ext cx="8315325" cy="152401"/>
          </a:xfrm>
          <a:prstGeom prst="rightArrow">
            <a:avLst/>
          </a:prstGeom>
          <a:ln>
            <a:solidFill>
              <a:schemeClr val="accent2">
                <a:shade val="50000"/>
                <a:alpha val="64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29C42"/>
              </a:solidFill>
            </a:endParaRPr>
          </a:p>
        </p:txBody>
      </p:sp>
      <p:sp>
        <p:nvSpPr>
          <p:cNvPr id="8" name="Mũi tên: Phải 7">
            <a:extLst>
              <a:ext uri="{FF2B5EF4-FFF2-40B4-BE49-F238E27FC236}">
                <a16:creationId xmlns:a16="http://schemas.microsoft.com/office/drawing/2014/main" id="{4814AB14-4777-4086-AEBF-0841D6379CBC}"/>
              </a:ext>
            </a:extLst>
          </p:cNvPr>
          <p:cNvSpPr/>
          <p:nvPr/>
        </p:nvSpPr>
        <p:spPr>
          <a:xfrm rot="10800000">
            <a:off x="2162171" y="2509570"/>
            <a:ext cx="8315325" cy="152399"/>
          </a:xfrm>
          <a:prstGeom prst="rightArrow">
            <a:avLst/>
          </a:prstGeom>
          <a:ln>
            <a:solidFill>
              <a:schemeClr val="accent2">
                <a:shade val="50000"/>
                <a:alpha val="64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29C42"/>
              </a:solidFill>
            </a:endParaRPr>
          </a:p>
        </p:txBody>
      </p:sp>
      <p:pic>
        <p:nvPicPr>
          <p:cNvPr id="10" name="Hình ảnh 9">
            <a:extLst>
              <a:ext uri="{FF2B5EF4-FFF2-40B4-BE49-F238E27FC236}">
                <a16:creationId xmlns:a16="http://schemas.microsoft.com/office/drawing/2014/main" id="{1E58B305-F714-48CF-A95E-C3ECA005317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4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0698" y1="5778" x2="18953" y2="10333"/>
                      </a14:backgroundRemoval>
                    </a14:imgEffect>
                    <a14:imgEffect>
                      <a14:sharpenSoften amount="-5000"/>
                    </a14:imgEffect>
                    <a14:imgEffect>
                      <a14:colorTemperature colorTemp="8436"/>
                    </a14:imgEffect>
                    <a14:imgEffect>
                      <a14:saturation sat="153000"/>
                    </a14:imgEffect>
                    <a14:imgEffect>
                      <a14:brightnessContrast contras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745" y="275403"/>
            <a:ext cx="2162175" cy="2262741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3160971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D56D0DEB-8005-46BB-827B-D9AFA6D0128A}"/>
              </a:ext>
            </a:extLst>
          </p:cNvPr>
          <p:cNvGrpSpPr/>
          <p:nvPr/>
        </p:nvGrpSpPr>
        <p:grpSpPr>
          <a:xfrm>
            <a:off x="224193" y="450348"/>
            <a:ext cx="11094951" cy="5559737"/>
            <a:chOff x="316958" y="649131"/>
            <a:chExt cx="11094951" cy="5559737"/>
          </a:xfrm>
        </p:grpSpPr>
        <p:cxnSp>
          <p:nvCxnSpPr>
            <p:cNvPr id="36" name="Straight Arrow Connector 15">
              <a:extLst>
                <a:ext uri="{FF2B5EF4-FFF2-40B4-BE49-F238E27FC236}">
                  <a16:creationId xmlns:a16="http://schemas.microsoft.com/office/drawing/2014/main" id="{BF7466EE-2ED3-4037-A184-B3EC1C658341}"/>
                </a:ext>
              </a:extLst>
            </p:cNvPr>
            <p:cNvCxnSpPr>
              <a:cxnSpLocks/>
              <a:stCxn id="5" idx="3"/>
              <a:endCxn id="23" idx="1"/>
            </p:cNvCxnSpPr>
            <p:nvPr/>
          </p:nvCxnSpPr>
          <p:spPr>
            <a:xfrm>
              <a:off x="2402066" y="2268494"/>
              <a:ext cx="2176059" cy="312928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BC3BCBE0-40A9-44F2-B7DF-E683D8177B8A}"/>
                </a:ext>
              </a:extLst>
            </p:cNvPr>
            <p:cNvGrpSpPr/>
            <p:nvPr/>
          </p:nvGrpSpPr>
          <p:grpSpPr>
            <a:xfrm>
              <a:off x="316958" y="649131"/>
              <a:ext cx="11094951" cy="5559737"/>
              <a:chOff x="237445" y="35582"/>
              <a:chExt cx="11094951" cy="5559737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33E6EA4B-141F-4E41-8535-337E18B828A5}"/>
                  </a:ext>
                </a:extLst>
              </p:cNvPr>
              <p:cNvGrpSpPr/>
              <p:nvPr/>
            </p:nvGrpSpPr>
            <p:grpSpPr>
              <a:xfrm>
                <a:off x="237445" y="35582"/>
                <a:ext cx="11094951" cy="5332899"/>
                <a:chOff x="237445" y="262420"/>
                <a:chExt cx="11094951" cy="5332899"/>
              </a:xfrm>
            </p:grpSpPr>
            <p:grpSp>
              <p:nvGrpSpPr>
                <p:cNvPr id="4" name="Group 53">
                  <a:extLst>
                    <a:ext uri="{FF2B5EF4-FFF2-40B4-BE49-F238E27FC236}">
                      <a16:creationId xmlns:a16="http://schemas.microsoft.com/office/drawing/2014/main" id="{4296B16E-ADE0-4B8A-93DF-A8E9F2BF9DB8}"/>
                    </a:ext>
                  </a:extLst>
                </p:cNvPr>
                <p:cNvGrpSpPr/>
                <p:nvPr/>
              </p:nvGrpSpPr>
              <p:grpSpPr>
                <a:xfrm>
                  <a:off x="237445" y="262420"/>
                  <a:ext cx="11094951" cy="3605645"/>
                  <a:chOff x="494601" y="377521"/>
                  <a:chExt cx="6896839" cy="2221961"/>
                </a:xfrm>
              </p:grpSpPr>
              <p:sp>
                <p:nvSpPr>
                  <p:cNvPr id="5" name="Rectangle 4">
                    <a:extLst>
                      <a:ext uri="{FF2B5EF4-FFF2-40B4-BE49-F238E27FC236}">
                        <a16:creationId xmlns:a16="http://schemas.microsoft.com/office/drawing/2014/main" id="{8F443CE3-EB4E-4819-8326-65AB0EF7F34E}"/>
                      </a:ext>
                    </a:extLst>
                  </p:cNvPr>
                  <p:cNvSpPr/>
                  <p:nvPr/>
                </p:nvSpPr>
                <p:spPr>
                  <a:xfrm>
                    <a:off x="494601" y="907393"/>
                    <a:ext cx="1296144" cy="936104"/>
                  </a:xfrm>
                  <a:prstGeom prst="rect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800" dirty="0"/>
                      <a:t>ĐĂNG NHẬP</a:t>
                    </a:r>
                  </a:p>
                </p:txBody>
              </p:sp>
              <p:sp>
                <p:nvSpPr>
                  <p:cNvPr id="6" name="Rectangle 8">
                    <a:extLst>
                      <a:ext uri="{FF2B5EF4-FFF2-40B4-BE49-F238E27FC236}">
                        <a16:creationId xmlns:a16="http://schemas.microsoft.com/office/drawing/2014/main" id="{69461B13-D7C5-43C9-968C-B3591E804184}"/>
                      </a:ext>
                    </a:extLst>
                  </p:cNvPr>
                  <p:cNvSpPr/>
                  <p:nvPr/>
                </p:nvSpPr>
                <p:spPr>
                  <a:xfrm>
                    <a:off x="3135188" y="658810"/>
                    <a:ext cx="1754652" cy="740024"/>
                  </a:xfrm>
                  <a:prstGeom prst="rect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800" dirty="0"/>
                      <a:t>QUẢN LÝ ĐỘC GIẢ</a:t>
                    </a:r>
                  </a:p>
                </p:txBody>
              </p:sp>
              <p:sp>
                <p:nvSpPr>
                  <p:cNvPr id="7" name="Rectangle 10">
                    <a:extLst>
                      <a:ext uri="{FF2B5EF4-FFF2-40B4-BE49-F238E27FC236}">
                        <a16:creationId xmlns:a16="http://schemas.microsoft.com/office/drawing/2014/main" id="{7A794520-3E3B-458A-BE2D-8D84A3CD0493}"/>
                      </a:ext>
                    </a:extLst>
                  </p:cNvPr>
                  <p:cNvSpPr/>
                  <p:nvPr/>
                </p:nvSpPr>
                <p:spPr>
                  <a:xfrm>
                    <a:off x="3135188" y="1879402"/>
                    <a:ext cx="1754652" cy="720080"/>
                  </a:xfrm>
                  <a:prstGeom prst="rect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800" dirty="0"/>
                      <a:t>QUẢN LÝ KHO </a:t>
                    </a:r>
                  </a:p>
                </p:txBody>
              </p:sp>
              <p:cxnSp>
                <p:nvCxnSpPr>
                  <p:cNvPr id="8" name="Straight Arrow Connector 12">
                    <a:extLst>
                      <a:ext uri="{FF2B5EF4-FFF2-40B4-BE49-F238E27FC236}">
                        <a16:creationId xmlns:a16="http://schemas.microsoft.com/office/drawing/2014/main" id="{8D1641CD-CEDF-4349-B68E-B20CD8E396DD}"/>
                      </a:ext>
                    </a:extLst>
                  </p:cNvPr>
                  <p:cNvCxnSpPr>
                    <a:cxnSpLocks/>
                    <a:stCxn id="5" idx="3"/>
                    <a:endCxn id="6" idx="1"/>
                  </p:cNvCxnSpPr>
                  <p:nvPr/>
                </p:nvCxnSpPr>
                <p:spPr>
                  <a:xfrm flipV="1">
                    <a:off x="1790745" y="1028822"/>
                    <a:ext cx="1344443" cy="346623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" name="Straight Arrow Connector 15">
                    <a:extLst>
                      <a:ext uri="{FF2B5EF4-FFF2-40B4-BE49-F238E27FC236}">
                        <a16:creationId xmlns:a16="http://schemas.microsoft.com/office/drawing/2014/main" id="{4F310F6B-63E5-4F09-88F5-FB0CDBA47166}"/>
                      </a:ext>
                    </a:extLst>
                  </p:cNvPr>
                  <p:cNvCxnSpPr>
                    <a:cxnSpLocks/>
                    <a:stCxn id="5" idx="3"/>
                    <a:endCxn id="7" idx="1"/>
                  </p:cNvCxnSpPr>
                  <p:nvPr/>
                </p:nvCxnSpPr>
                <p:spPr>
                  <a:xfrm>
                    <a:off x="1790745" y="1375445"/>
                    <a:ext cx="1344443" cy="863997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" name="Oval 21">
                    <a:extLst>
                      <a:ext uri="{FF2B5EF4-FFF2-40B4-BE49-F238E27FC236}">
                        <a16:creationId xmlns:a16="http://schemas.microsoft.com/office/drawing/2014/main" id="{74C7EB98-A615-4738-9637-9151414D5107}"/>
                      </a:ext>
                    </a:extLst>
                  </p:cNvPr>
                  <p:cNvSpPr/>
                  <p:nvPr/>
                </p:nvSpPr>
                <p:spPr>
                  <a:xfrm>
                    <a:off x="5853487" y="377521"/>
                    <a:ext cx="1507050" cy="720080"/>
                  </a:xfrm>
                  <a:prstGeom prst="ellipse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800" dirty="0" err="1"/>
                      <a:t>Thông</a:t>
                    </a:r>
                    <a:r>
                      <a:rPr lang="en-US" sz="2800" dirty="0"/>
                      <a:t> tin </a:t>
                    </a:r>
                    <a:r>
                      <a:rPr lang="en-US" sz="2800" dirty="0" err="1"/>
                      <a:t>độc</a:t>
                    </a:r>
                    <a:r>
                      <a:rPr lang="en-US" sz="2800" dirty="0"/>
                      <a:t> </a:t>
                    </a:r>
                    <a:r>
                      <a:rPr lang="en-US" sz="2800" dirty="0" err="1"/>
                      <a:t>giả</a:t>
                    </a:r>
                    <a:endParaRPr lang="en-US" sz="2800" dirty="0"/>
                  </a:p>
                </p:txBody>
              </p:sp>
              <p:sp>
                <p:nvSpPr>
                  <p:cNvPr id="11" name="Oval 22">
                    <a:extLst>
                      <a:ext uri="{FF2B5EF4-FFF2-40B4-BE49-F238E27FC236}">
                        <a16:creationId xmlns:a16="http://schemas.microsoft.com/office/drawing/2014/main" id="{9851D0CC-90C5-4DDB-AEA6-4EC3849F2C58}"/>
                      </a:ext>
                    </a:extLst>
                  </p:cNvPr>
                  <p:cNvSpPr/>
                  <p:nvPr/>
                </p:nvSpPr>
                <p:spPr>
                  <a:xfrm>
                    <a:off x="5884389" y="1210949"/>
                    <a:ext cx="1507051" cy="576064"/>
                  </a:xfrm>
                  <a:prstGeom prst="ellipse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800" dirty="0" err="1"/>
                      <a:t>Mượn</a:t>
                    </a:r>
                    <a:r>
                      <a:rPr lang="en-US" sz="2800" dirty="0"/>
                      <a:t> </a:t>
                    </a:r>
                    <a:r>
                      <a:rPr lang="en-US" sz="2800" dirty="0" err="1"/>
                      <a:t>sách</a:t>
                    </a:r>
                    <a:endParaRPr lang="en-US" sz="2800" dirty="0"/>
                  </a:p>
                </p:txBody>
              </p:sp>
              <p:cxnSp>
                <p:nvCxnSpPr>
                  <p:cNvPr id="12" name="Straight Arrow Connector 26">
                    <a:extLst>
                      <a:ext uri="{FF2B5EF4-FFF2-40B4-BE49-F238E27FC236}">
                        <a16:creationId xmlns:a16="http://schemas.microsoft.com/office/drawing/2014/main" id="{9DE83550-78C5-4E93-BD7A-90F8F5F6143F}"/>
                      </a:ext>
                    </a:extLst>
                  </p:cNvPr>
                  <p:cNvCxnSpPr>
                    <a:cxnSpLocks/>
                    <a:stCxn id="6" idx="3"/>
                    <a:endCxn id="11" idx="2"/>
                  </p:cNvCxnSpPr>
                  <p:nvPr/>
                </p:nvCxnSpPr>
                <p:spPr>
                  <a:xfrm>
                    <a:off x="4889840" y="1028822"/>
                    <a:ext cx="994549" cy="470159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" name="Straight Arrow Connector 30">
                    <a:extLst>
                      <a:ext uri="{FF2B5EF4-FFF2-40B4-BE49-F238E27FC236}">
                        <a16:creationId xmlns:a16="http://schemas.microsoft.com/office/drawing/2014/main" id="{2A78DDD0-5A62-4004-8986-8E3FF146E90B}"/>
                      </a:ext>
                    </a:extLst>
                  </p:cNvPr>
                  <p:cNvCxnSpPr>
                    <a:cxnSpLocks/>
                    <a:stCxn id="6" idx="3"/>
                    <a:endCxn id="10" idx="2"/>
                  </p:cNvCxnSpPr>
                  <p:nvPr/>
                </p:nvCxnSpPr>
                <p:spPr>
                  <a:xfrm flipV="1">
                    <a:off x="4889840" y="737561"/>
                    <a:ext cx="963647" cy="291261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" name="Oval 37">
                    <a:extLst>
                      <a:ext uri="{FF2B5EF4-FFF2-40B4-BE49-F238E27FC236}">
                        <a16:creationId xmlns:a16="http://schemas.microsoft.com/office/drawing/2014/main" id="{C5534B0D-162C-4605-B74B-D0A37B9C0865}"/>
                      </a:ext>
                    </a:extLst>
                  </p:cNvPr>
                  <p:cNvSpPr/>
                  <p:nvPr/>
                </p:nvSpPr>
                <p:spPr>
                  <a:xfrm>
                    <a:off x="5853487" y="1865729"/>
                    <a:ext cx="1476148" cy="720080"/>
                  </a:xfrm>
                  <a:prstGeom prst="ellipse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800" dirty="0" err="1"/>
                      <a:t>Thông</a:t>
                    </a:r>
                    <a:r>
                      <a:rPr lang="en-US" sz="2800" dirty="0"/>
                      <a:t> tin </a:t>
                    </a:r>
                    <a:r>
                      <a:rPr lang="en-US" sz="2800" dirty="0" err="1"/>
                      <a:t>sách</a:t>
                    </a:r>
                    <a:endParaRPr lang="en-US" sz="2800" dirty="0"/>
                  </a:p>
                </p:txBody>
              </p:sp>
              <p:cxnSp>
                <p:nvCxnSpPr>
                  <p:cNvPr id="15" name="Straight Arrow Connector 39">
                    <a:extLst>
                      <a:ext uri="{FF2B5EF4-FFF2-40B4-BE49-F238E27FC236}">
                        <a16:creationId xmlns:a16="http://schemas.microsoft.com/office/drawing/2014/main" id="{66DA0B2F-BAA6-464E-A8F2-1F03E5B1D900}"/>
                      </a:ext>
                    </a:extLst>
                  </p:cNvPr>
                  <p:cNvCxnSpPr>
                    <a:cxnSpLocks/>
                    <a:stCxn id="7" idx="3"/>
                    <a:endCxn id="14" idx="2"/>
                  </p:cNvCxnSpPr>
                  <p:nvPr/>
                </p:nvCxnSpPr>
                <p:spPr>
                  <a:xfrm flipV="1">
                    <a:off x="4889840" y="2225769"/>
                    <a:ext cx="963647" cy="13673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3" name="Rectangle 10">
                  <a:extLst>
                    <a:ext uri="{FF2B5EF4-FFF2-40B4-BE49-F238E27FC236}">
                      <a16:creationId xmlns:a16="http://schemas.microsoft.com/office/drawing/2014/main" id="{72415A0E-C474-49AA-88EC-DE5992061A15}"/>
                    </a:ext>
                  </a:extLst>
                </p:cNvPr>
                <p:cNvSpPr/>
                <p:nvPr/>
              </p:nvSpPr>
              <p:spPr>
                <a:xfrm>
                  <a:off x="4498612" y="4426823"/>
                  <a:ext cx="2822710" cy="1168496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/>
                    <a:t>QUẢN LÝ TÀI CHÍNH  </a:t>
                  </a:r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54663476-40BF-47C1-A533-9CE7037912A9}"/>
                  </a:ext>
                </a:extLst>
              </p:cNvPr>
              <p:cNvGrpSpPr/>
              <p:nvPr/>
            </p:nvGrpSpPr>
            <p:grpSpPr>
              <a:xfrm>
                <a:off x="237445" y="1092468"/>
                <a:ext cx="11094951" cy="4502851"/>
                <a:chOff x="237445" y="1092468"/>
                <a:chExt cx="11094951" cy="4502851"/>
              </a:xfrm>
            </p:grpSpPr>
            <p:sp>
              <p:nvSpPr>
                <p:cNvPr id="30" name="Oval 37">
                  <a:extLst>
                    <a:ext uri="{FF2B5EF4-FFF2-40B4-BE49-F238E27FC236}">
                      <a16:creationId xmlns:a16="http://schemas.microsoft.com/office/drawing/2014/main" id="{7EA4085D-B662-49E8-A44F-8AF976658409}"/>
                    </a:ext>
                  </a:extLst>
                </p:cNvPr>
                <p:cNvSpPr/>
                <p:nvPr/>
              </p:nvSpPr>
              <p:spPr>
                <a:xfrm>
                  <a:off x="8957715" y="4426823"/>
                  <a:ext cx="2374681" cy="1168496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/>
                    <a:t>Thu </a:t>
                  </a:r>
                  <a:r>
                    <a:rPr lang="en-US" sz="2800" dirty="0" err="1"/>
                    <a:t>tiền</a:t>
                  </a:r>
                  <a:r>
                    <a:rPr lang="en-US" sz="2800" dirty="0"/>
                    <a:t> </a:t>
                  </a:r>
                  <a:r>
                    <a:rPr lang="en-US" sz="2800" dirty="0" err="1"/>
                    <a:t>nợ</a:t>
                  </a:r>
                  <a:endParaRPr lang="en-US" sz="2800" dirty="0"/>
                </a:p>
              </p:txBody>
            </p:sp>
            <p:cxnSp>
              <p:nvCxnSpPr>
                <p:cNvPr id="31" name="Straight Arrow Connector 39">
                  <a:extLst>
                    <a:ext uri="{FF2B5EF4-FFF2-40B4-BE49-F238E27FC236}">
                      <a16:creationId xmlns:a16="http://schemas.microsoft.com/office/drawing/2014/main" id="{183EFFE9-8305-4506-8985-2A66F70245CD}"/>
                    </a:ext>
                  </a:extLst>
                </p:cNvPr>
                <p:cNvCxnSpPr>
                  <a:cxnSpLocks/>
                  <a:stCxn id="23" idx="3"/>
                  <a:endCxn id="30" idx="2"/>
                </p:cNvCxnSpPr>
                <p:nvPr/>
              </p:nvCxnSpPr>
              <p:spPr>
                <a:xfrm>
                  <a:off x="7321322" y="4784233"/>
                  <a:ext cx="1636393" cy="226838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0" name="Rectangle 8">
                  <a:extLst>
                    <a:ext uri="{FF2B5EF4-FFF2-40B4-BE49-F238E27FC236}">
                      <a16:creationId xmlns:a16="http://schemas.microsoft.com/office/drawing/2014/main" id="{0DF6AD51-D4CB-47C4-953C-81BB92A441B6}"/>
                    </a:ext>
                  </a:extLst>
                </p:cNvPr>
                <p:cNvSpPr/>
                <p:nvPr/>
              </p:nvSpPr>
              <p:spPr>
                <a:xfrm>
                  <a:off x="237445" y="4002195"/>
                  <a:ext cx="2822710" cy="120086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/>
                    <a:t>THỦ TRƯỞNG</a:t>
                  </a:r>
                </a:p>
              </p:txBody>
            </p:sp>
            <p:cxnSp>
              <p:nvCxnSpPr>
                <p:cNvPr id="41" name="Straight Arrow Connector 15">
                  <a:extLst>
                    <a:ext uri="{FF2B5EF4-FFF2-40B4-BE49-F238E27FC236}">
                      <a16:creationId xmlns:a16="http://schemas.microsoft.com/office/drawing/2014/main" id="{5E996C99-5779-4A85-A7E8-55C7E214B48B}"/>
                    </a:ext>
                  </a:extLst>
                </p:cNvPr>
                <p:cNvCxnSpPr>
                  <a:cxnSpLocks/>
                  <a:stCxn id="5" idx="2"/>
                  <a:endCxn id="40" idx="0"/>
                </p:cNvCxnSpPr>
                <p:nvPr/>
              </p:nvCxnSpPr>
              <p:spPr>
                <a:xfrm>
                  <a:off x="1279999" y="2414467"/>
                  <a:ext cx="368801" cy="1587728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Arrow Connector 15">
                  <a:extLst>
                    <a:ext uri="{FF2B5EF4-FFF2-40B4-BE49-F238E27FC236}">
                      <a16:creationId xmlns:a16="http://schemas.microsoft.com/office/drawing/2014/main" id="{D3FD0D63-E8C9-4729-ACBF-3403855A7A82}"/>
                    </a:ext>
                  </a:extLst>
                </p:cNvPr>
                <p:cNvCxnSpPr>
                  <a:cxnSpLocks/>
                  <a:stCxn id="40" idx="3"/>
                  <a:endCxn id="6" idx="1"/>
                </p:cNvCxnSpPr>
                <p:nvPr/>
              </p:nvCxnSpPr>
              <p:spPr>
                <a:xfrm flipV="1">
                  <a:off x="3060155" y="1092468"/>
                  <a:ext cx="1425205" cy="351015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Arrow Connector 15">
                  <a:extLst>
                    <a:ext uri="{FF2B5EF4-FFF2-40B4-BE49-F238E27FC236}">
                      <a16:creationId xmlns:a16="http://schemas.microsoft.com/office/drawing/2014/main" id="{6EB3B968-C2C9-4CCB-B70D-175A4050134C}"/>
                    </a:ext>
                  </a:extLst>
                </p:cNvPr>
                <p:cNvCxnSpPr>
                  <a:cxnSpLocks/>
                  <a:stCxn id="40" idx="3"/>
                  <a:endCxn id="7" idx="1"/>
                </p:cNvCxnSpPr>
                <p:nvPr/>
              </p:nvCxnSpPr>
              <p:spPr>
                <a:xfrm flipV="1">
                  <a:off x="3060155" y="3056979"/>
                  <a:ext cx="1425205" cy="1545646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Arrow Connector 15">
                  <a:extLst>
                    <a:ext uri="{FF2B5EF4-FFF2-40B4-BE49-F238E27FC236}">
                      <a16:creationId xmlns:a16="http://schemas.microsoft.com/office/drawing/2014/main" id="{7B97AA5F-3D86-424C-9900-5135BEB2C52E}"/>
                    </a:ext>
                  </a:extLst>
                </p:cNvPr>
                <p:cNvCxnSpPr>
                  <a:cxnSpLocks/>
                  <a:stCxn id="40" idx="3"/>
                  <a:endCxn id="23" idx="1"/>
                </p:cNvCxnSpPr>
                <p:nvPr/>
              </p:nvCxnSpPr>
              <p:spPr>
                <a:xfrm>
                  <a:off x="3060155" y="4602625"/>
                  <a:ext cx="1438457" cy="181608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230558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D6B0B445-005F-4D7B-ABA4-512E07F3D77E}"/>
              </a:ext>
            </a:extLst>
          </p:cNvPr>
          <p:cNvSpPr txBox="1"/>
          <p:nvPr/>
        </p:nvSpPr>
        <p:spPr>
          <a:xfrm>
            <a:off x="3031603" y="208873"/>
            <a:ext cx="612879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dirty="0">
                <a:latin typeface="VNI-Times" pitchFamily="2" charset="0"/>
              </a:rPr>
              <a:t>SÔ ÑOÀ QUAN HEÄ</a:t>
            </a:r>
          </a:p>
        </p:txBody>
      </p:sp>
      <p:sp>
        <p:nvSpPr>
          <p:cNvPr id="7" name="9Slide.vn 2">
            <a:extLst>
              <a:ext uri="{FF2B5EF4-FFF2-40B4-BE49-F238E27FC236}">
                <a16:creationId xmlns:a16="http://schemas.microsoft.com/office/drawing/2014/main" id="{36DA278E-E049-4D63-B18F-5B83DCBC5B6B}"/>
              </a:ext>
            </a:extLst>
          </p:cNvPr>
          <p:cNvSpPr/>
          <p:nvPr/>
        </p:nvSpPr>
        <p:spPr>
          <a:xfrm>
            <a:off x="2628004" y="515485"/>
            <a:ext cx="391886" cy="310106"/>
          </a:xfrm>
          <a:prstGeom prst="chevron">
            <a:avLst/>
          </a:prstGeom>
          <a:solidFill>
            <a:srgbClr val="C10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#9Slide02 Noi dung dai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A09CD0-D85F-4BD5-AF2C-E5116F5CC0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549" y="1341890"/>
            <a:ext cx="9563100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235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711;p43"/>
          <p:cNvPicPr preferRelativeResize="0"/>
          <p:nvPr/>
        </p:nvPicPr>
        <p:blipFill rotWithShape="1">
          <a:blip r:embed="rId2">
            <a:alphaModFix/>
          </a:blip>
          <a:srcRect l="18051" t="7845" r="12547" b="4588"/>
          <a:stretch/>
        </p:blipFill>
        <p:spPr>
          <a:xfrm>
            <a:off x="3482188" y="2260046"/>
            <a:ext cx="5077899" cy="360385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12;p43"/>
          <p:cNvSpPr txBox="1"/>
          <p:nvPr/>
        </p:nvSpPr>
        <p:spPr>
          <a:xfrm>
            <a:off x="8819320" y="4549882"/>
            <a:ext cx="3299115" cy="730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65" rIns="0" bIns="0" anchor="t" anchorCtr="0">
            <a:no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06514" indent="-1730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16037" indent="-34915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825562" indent="-52524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435086" indent="-70132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16719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60063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03407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46751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lvl="0">
              <a:buSzPts val="1100"/>
            </a:pP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Đa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dụng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và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được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tối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ưu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hết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mức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có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thể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Zilla Slab Light"/>
            </a:endParaRPr>
          </a:p>
        </p:txBody>
      </p:sp>
      <p:sp>
        <p:nvSpPr>
          <p:cNvPr id="4" name="Google Shape;713;p43"/>
          <p:cNvSpPr txBox="1"/>
          <p:nvPr/>
        </p:nvSpPr>
        <p:spPr>
          <a:xfrm>
            <a:off x="482021" y="4608687"/>
            <a:ext cx="2836445" cy="1035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65" rIns="0" bIns="0" anchor="t" anchorCtr="0">
            <a:no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06514" indent="-1730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16037" indent="-34915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825562" indent="-52524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435086" indent="-70132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16719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60063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03407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46751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lvl="0" algn="r">
              <a:buSzPts val="1100"/>
            </a:pP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Bảo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mật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thông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tin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và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tiết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kiệm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thời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gian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Zilla Slab Ligh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Zilla Slab Light"/>
            </a:endParaRPr>
          </a:p>
        </p:txBody>
      </p:sp>
      <p:sp>
        <p:nvSpPr>
          <p:cNvPr id="5" name="Google Shape;715;p43"/>
          <p:cNvSpPr txBox="1"/>
          <p:nvPr/>
        </p:nvSpPr>
        <p:spPr>
          <a:xfrm>
            <a:off x="8444415" y="2786272"/>
            <a:ext cx="3690724" cy="730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65" rIns="0" bIns="0" anchor="t" anchorCtr="0">
            <a:no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06514" indent="-1730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16037" indent="-34915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825562" indent="-52524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435086" indent="-70132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16719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60063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03407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46751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lvl="0">
              <a:buSzPts val="1100"/>
            </a:pPr>
            <a:r>
              <a:rPr lang="vi-VN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Lưu </a:t>
            </a:r>
            <a:r>
              <a:rPr lang="vi-VN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trữ</a:t>
            </a:r>
            <a:r>
              <a:rPr lang="vi-VN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quản</a:t>
            </a:r>
            <a:r>
              <a:rPr lang="vi-VN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lý</a:t>
            </a:r>
            <a:r>
              <a:rPr lang="vi-VN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lượng</a:t>
            </a:r>
            <a:r>
              <a:rPr lang="vi-VN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lớn</a:t>
            </a:r>
            <a:r>
              <a:rPr lang="vi-VN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sách</a:t>
            </a:r>
            <a:r>
              <a:rPr lang="vi-VN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và</a:t>
            </a:r>
            <a:r>
              <a:rPr lang="vi-VN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thông tin </a:t>
            </a:r>
            <a:r>
              <a:rPr lang="vi-VN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một</a:t>
            </a:r>
            <a:r>
              <a:rPr lang="vi-VN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cách</a:t>
            </a:r>
            <a:r>
              <a:rPr lang="vi-VN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dễ</a:t>
            </a:r>
            <a:r>
              <a:rPr lang="vi-VN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dàng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Zilla Slab Light"/>
            </a:endParaRPr>
          </a:p>
        </p:txBody>
      </p:sp>
      <p:sp>
        <p:nvSpPr>
          <p:cNvPr id="6" name="Google Shape;716;p43"/>
          <p:cNvSpPr txBox="1"/>
          <p:nvPr/>
        </p:nvSpPr>
        <p:spPr>
          <a:xfrm>
            <a:off x="544112" y="3374331"/>
            <a:ext cx="2860331" cy="730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65" rIns="0" bIns="0" anchor="t" anchorCtr="0">
            <a:no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06514" indent="-1730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16037" indent="-34915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825562" indent="-52524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435086" indent="-70132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16719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60063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03407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46751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lvl="0" algn="r">
              <a:buSzPts val="1100"/>
            </a:pP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Nâng cao hiệu quả trong công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tác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quản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lý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thư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viện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Zilla Slab Light"/>
            </a:endParaRPr>
          </a:p>
          <a:p>
            <a:pPr lvl="0" algn="r">
              <a:buSzPts val="1100"/>
            </a:pPr>
            <a:endParaRPr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Zilla Slab Light"/>
            </a:endParaRPr>
          </a:p>
        </p:txBody>
      </p:sp>
      <p:sp>
        <p:nvSpPr>
          <p:cNvPr id="7" name="Google Shape;717;p43"/>
          <p:cNvSpPr txBox="1"/>
          <p:nvPr/>
        </p:nvSpPr>
        <p:spPr>
          <a:xfrm>
            <a:off x="7414426" y="2164607"/>
            <a:ext cx="3965259" cy="56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65" rIns="0" bIns="0" anchor="t" anchorCtr="0">
            <a:no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06514" indent="-1730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16037" indent="-34915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825562" indent="-52524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435086" indent="-70132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16719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60063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03407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46751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lvl="0">
              <a:buSzPts val="1100"/>
            </a:pP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Giao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diện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bố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cục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hợp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lí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dễ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sử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dụng</a:t>
            </a:r>
            <a:endParaRPr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Zilla Slab Light"/>
            </a:endParaRPr>
          </a:p>
        </p:txBody>
      </p:sp>
      <p:sp>
        <p:nvSpPr>
          <p:cNvPr id="8" name="Google Shape;718;p43"/>
          <p:cNvSpPr txBox="1"/>
          <p:nvPr/>
        </p:nvSpPr>
        <p:spPr>
          <a:xfrm>
            <a:off x="1531298" y="2157177"/>
            <a:ext cx="2623229" cy="853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65" rIns="0" bIns="0" anchor="t" anchorCtr="0">
            <a:no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06514" indent="-1730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16037" indent="-34915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825562" indent="-52524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435086" indent="-70132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16719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60063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03407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46751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lvl="0" algn="r">
              <a:buSzPts val="1100"/>
            </a:pP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Giảm thiểu lượng công việc thủ công</a:t>
            </a:r>
            <a:endParaRPr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Zilla Slab Light"/>
            </a:endParaRPr>
          </a:p>
        </p:txBody>
      </p:sp>
      <p:grpSp>
        <p:nvGrpSpPr>
          <p:cNvPr id="9" name="Google Shape;719;p43"/>
          <p:cNvGrpSpPr/>
          <p:nvPr/>
        </p:nvGrpSpPr>
        <p:grpSpPr>
          <a:xfrm>
            <a:off x="7809302" y="4162761"/>
            <a:ext cx="471103" cy="421581"/>
            <a:chOff x="1190625" y="513825"/>
            <a:chExt cx="5228350" cy="4678750"/>
          </a:xfrm>
        </p:grpSpPr>
        <p:sp>
          <p:nvSpPr>
            <p:cNvPr id="10" name="Google Shape;720;p43"/>
            <p:cNvSpPr/>
            <p:nvPr/>
          </p:nvSpPr>
          <p:spPr>
            <a:xfrm>
              <a:off x="1190625" y="539425"/>
              <a:ext cx="5228350" cy="4653150"/>
            </a:xfrm>
            <a:custGeom>
              <a:avLst/>
              <a:gdLst/>
              <a:ahLst/>
              <a:cxnLst/>
              <a:rect l="l" t="t" r="r" b="b"/>
              <a:pathLst>
                <a:path w="209134" h="186126" extrusionOk="0">
                  <a:moveTo>
                    <a:pt x="88216" y="1"/>
                  </a:moveTo>
                  <a:cubicBezTo>
                    <a:pt x="88051" y="1"/>
                    <a:pt x="87884" y="11"/>
                    <a:pt x="87717" y="31"/>
                  </a:cubicBezTo>
                  <a:cubicBezTo>
                    <a:pt x="63649" y="3119"/>
                    <a:pt x="41542" y="12849"/>
                    <a:pt x="25514" y="27432"/>
                  </a:cubicBezTo>
                  <a:cubicBezTo>
                    <a:pt x="9068" y="42406"/>
                    <a:pt x="0" y="61597"/>
                    <a:pt x="0" y="81498"/>
                  </a:cubicBezTo>
                  <a:cubicBezTo>
                    <a:pt x="0" y="108776"/>
                    <a:pt x="16838" y="134020"/>
                    <a:pt x="45194" y="149436"/>
                  </a:cubicBezTo>
                  <a:lnTo>
                    <a:pt x="45194" y="182033"/>
                  </a:lnTo>
                  <a:cubicBezTo>
                    <a:pt x="45194" y="183675"/>
                    <a:pt x="46199" y="185170"/>
                    <a:pt x="47719" y="185807"/>
                  </a:cubicBezTo>
                  <a:cubicBezTo>
                    <a:pt x="48233" y="186028"/>
                    <a:pt x="48748" y="186126"/>
                    <a:pt x="49287" y="186126"/>
                  </a:cubicBezTo>
                  <a:cubicBezTo>
                    <a:pt x="50341" y="186126"/>
                    <a:pt x="51395" y="185709"/>
                    <a:pt x="52179" y="184925"/>
                  </a:cubicBezTo>
                  <a:lnTo>
                    <a:pt x="76173" y="160931"/>
                  </a:lnTo>
                  <a:cubicBezTo>
                    <a:pt x="85389" y="162965"/>
                    <a:pt x="94922" y="163995"/>
                    <a:pt x="104579" y="163995"/>
                  </a:cubicBezTo>
                  <a:cubicBezTo>
                    <a:pt x="132323" y="163995"/>
                    <a:pt x="158449" y="155539"/>
                    <a:pt x="178130" y="140172"/>
                  </a:cubicBezTo>
                  <a:cubicBezTo>
                    <a:pt x="198129" y="124560"/>
                    <a:pt x="209133" y="103727"/>
                    <a:pt x="209133" y="81498"/>
                  </a:cubicBezTo>
                  <a:cubicBezTo>
                    <a:pt x="209133" y="61597"/>
                    <a:pt x="200090" y="42406"/>
                    <a:pt x="183620" y="27432"/>
                  </a:cubicBezTo>
                  <a:cubicBezTo>
                    <a:pt x="167591" y="12849"/>
                    <a:pt x="145509" y="3119"/>
                    <a:pt x="121416" y="31"/>
                  </a:cubicBezTo>
                  <a:cubicBezTo>
                    <a:pt x="121249" y="11"/>
                    <a:pt x="121083" y="1"/>
                    <a:pt x="120918" y="1"/>
                  </a:cubicBezTo>
                  <a:cubicBezTo>
                    <a:pt x="118890" y="1"/>
                    <a:pt x="117130" y="1499"/>
                    <a:pt x="116858" y="3585"/>
                  </a:cubicBezTo>
                  <a:cubicBezTo>
                    <a:pt x="116564" y="5815"/>
                    <a:pt x="118157" y="7849"/>
                    <a:pt x="120387" y="8143"/>
                  </a:cubicBezTo>
                  <a:cubicBezTo>
                    <a:pt x="167076" y="14099"/>
                    <a:pt x="200972" y="44955"/>
                    <a:pt x="200972" y="81498"/>
                  </a:cubicBezTo>
                  <a:cubicBezTo>
                    <a:pt x="200972" y="122477"/>
                    <a:pt x="157738" y="155833"/>
                    <a:pt x="104579" y="155833"/>
                  </a:cubicBezTo>
                  <a:cubicBezTo>
                    <a:pt x="94775" y="155833"/>
                    <a:pt x="85119" y="154706"/>
                    <a:pt x="75830" y="152475"/>
                  </a:cubicBezTo>
                  <a:cubicBezTo>
                    <a:pt x="75512" y="152396"/>
                    <a:pt x="75190" y="152357"/>
                    <a:pt x="74870" y="152357"/>
                  </a:cubicBezTo>
                  <a:cubicBezTo>
                    <a:pt x="73811" y="152357"/>
                    <a:pt x="72779" y="152782"/>
                    <a:pt x="72007" y="153554"/>
                  </a:cubicBezTo>
                  <a:lnTo>
                    <a:pt x="53380" y="172180"/>
                  </a:lnTo>
                  <a:lnTo>
                    <a:pt x="53380" y="146985"/>
                  </a:lnTo>
                  <a:cubicBezTo>
                    <a:pt x="53380" y="145441"/>
                    <a:pt x="52522" y="144044"/>
                    <a:pt x="51150" y="143358"/>
                  </a:cubicBezTo>
                  <a:cubicBezTo>
                    <a:pt x="24239" y="129486"/>
                    <a:pt x="8161" y="106350"/>
                    <a:pt x="8161" y="81498"/>
                  </a:cubicBezTo>
                  <a:cubicBezTo>
                    <a:pt x="8161" y="44955"/>
                    <a:pt x="42057" y="14099"/>
                    <a:pt x="88746" y="8143"/>
                  </a:cubicBezTo>
                  <a:cubicBezTo>
                    <a:pt x="90977" y="7849"/>
                    <a:pt x="92570" y="5815"/>
                    <a:pt x="92276" y="3585"/>
                  </a:cubicBezTo>
                  <a:cubicBezTo>
                    <a:pt x="92026" y="1499"/>
                    <a:pt x="90246" y="1"/>
                    <a:pt x="88216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1" name="Google Shape;721;p43"/>
            <p:cNvSpPr/>
            <p:nvPr/>
          </p:nvSpPr>
          <p:spPr>
            <a:xfrm>
              <a:off x="1628700" y="1815250"/>
              <a:ext cx="4352175" cy="1515500"/>
            </a:xfrm>
            <a:custGeom>
              <a:avLst/>
              <a:gdLst/>
              <a:ahLst/>
              <a:cxnLst/>
              <a:rect l="l" t="t" r="r" b="b"/>
              <a:pathLst>
                <a:path w="174087" h="60620" extrusionOk="0">
                  <a:moveTo>
                    <a:pt x="32132" y="11446"/>
                  </a:moveTo>
                  <a:lnTo>
                    <a:pt x="35980" y="23357"/>
                  </a:lnTo>
                  <a:cubicBezTo>
                    <a:pt x="36519" y="25049"/>
                    <a:pt x="38087" y="26176"/>
                    <a:pt x="39852" y="26176"/>
                  </a:cubicBezTo>
                  <a:lnTo>
                    <a:pt x="52450" y="26176"/>
                  </a:lnTo>
                  <a:lnTo>
                    <a:pt x="42254" y="33553"/>
                  </a:lnTo>
                  <a:cubicBezTo>
                    <a:pt x="40808" y="34607"/>
                    <a:pt x="40195" y="36445"/>
                    <a:pt x="40759" y="38136"/>
                  </a:cubicBezTo>
                  <a:lnTo>
                    <a:pt x="44656" y="50047"/>
                  </a:lnTo>
                  <a:lnTo>
                    <a:pt x="34534" y="42670"/>
                  </a:lnTo>
                  <a:cubicBezTo>
                    <a:pt x="33823" y="42131"/>
                    <a:pt x="32965" y="41886"/>
                    <a:pt x="32132" y="41886"/>
                  </a:cubicBezTo>
                  <a:cubicBezTo>
                    <a:pt x="31274" y="41886"/>
                    <a:pt x="30441" y="42131"/>
                    <a:pt x="29705" y="42670"/>
                  </a:cubicBezTo>
                  <a:lnTo>
                    <a:pt x="19583" y="50047"/>
                  </a:lnTo>
                  <a:lnTo>
                    <a:pt x="23480" y="38136"/>
                  </a:lnTo>
                  <a:cubicBezTo>
                    <a:pt x="24044" y="36445"/>
                    <a:pt x="23431" y="34607"/>
                    <a:pt x="22010" y="33553"/>
                  </a:cubicBezTo>
                  <a:lnTo>
                    <a:pt x="11814" y="26176"/>
                  </a:lnTo>
                  <a:lnTo>
                    <a:pt x="24387" y="26176"/>
                  </a:lnTo>
                  <a:cubicBezTo>
                    <a:pt x="26152" y="26176"/>
                    <a:pt x="27720" y="25049"/>
                    <a:pt x="28284" y="23357"/>
                  </a:cubicBezTo>
                  <a:lnTo>
                    <a:pt x="32132" y="11446"/>
                  </a:lnTo>
                  <a:close/>
                  <a:moveTo>
                    <a:pt x="87056" y="11446"/>
                  </a:moveTo>
                  <a:lnTo>
                    <a:pt x="90904" y="23357"/>
                  </a:lnTo>
                  <a:cubicBezTo>
                    <a:pt x="91443" y="25049"/>
                    <a:pt x="93012" y="26176"/>
                    <a:pt x="94776" y="26176"/>
                  </a:cubicBezTo>
                  <a:lnTo>
                    <a:pt x="107374" y="26176"/>
                  </a:lnTo>
                  <a:lnTo>
                    <a:pt x="97178" y="33553"/>
                  </a:lnTo>
                  <a:cubicBezTo>
                    <a:pt x="95732" y="34607"/>
                    <a:pt x="95119" y="36445"/>
                    <a:pt x="95683" y="38136"/>
                  </a:cubicBezTo>
                  <a:lnTo>
                    <a:pt x="99580" y="50047"/>
                  </a:lnTo>
                  <a:lnTo>
                    <a:pt x="89458" y="42670"/>
                  </a:lnTo>
                  <a:cubicBezTo>
                    <a:pt x="88735" y="42143"/>
                    <a:pt x="87889" y="41880"/>
                    <a:pt x="87044" y="41880"/>
                  </a:cubicBezTo>
                  <a:cubicBezTo>
                    <a:pt x="86198" y="41880"/>
                    <a:pt x="85353" y="42143"/>
                    <a:pt x="84630" y="42670"/>
                  </a:cubicBezTo>
                  <a:lnTo>
                    <a:pt x="74507" y="50047"/>
                  </a:lnTo>
                  <a:lnTo>
                    <a:pt x="78404" y="38136"/>
                  </a:lnTo>
                  <a:cubicBezTo>
                    <a:pt x="78968" y="36445"/>
                    <a:pt x="78355" y="34607"/>
                    <a:pt x="76934" y="33553"/>
                  </a:cubicBezTo>
                  <a:lnTo>
                    <a:pt x="66738" y="26176"/>
                  </a:lnTo>
                  <a:lnTo>
                    <a:pt x="79311" y="26176"/>
                  </a:lnTo>
                  <a:cubicBezTo>
                    <a:pt x="81076" y="26176"/>
                    <a:pt x="82644" y="25049"/>
                    <a:pt x="83208" y="23357"/>
                  </a:cubicBezTo>
                  <a:lnTo>
                    <a:pt x="87056" y="11446"/>
                  </a:lnTo>
                  <a:close/>
                  <a:moveTo>
                    <a:pt x="141956" y="11446"/>
                  </a:moveTo>
                  <a:lnTo>
                    <a:pt x="145803" y="23357"/>
                  </a:lnTo>
                  <a:cubicBezTo>
                    <a:pt x="146367" y="25049"/>
                    <a:pt x="147936" y="26176"/>
                    <a:pt x="149700" y="26176"/>
                  </a:cubicBezTo>
                  <a:lnTo>
                    <a:pt x="162273" y="26176"/>
                  </a:lnTo>
                  <a:lnTo>
                    <a:pt x="152078" y="33553"/>
                  </a:lnTo>
                  <a:cubicBezTo>
                    <a:pt x="150656" y="34607"/>
                    <a:pt x="150043" y="36445"/>
                    <a:pt x="150607" y="38136"/>
                  </a:cubicBezTo>
                  <a:lnTo>
                    <a:pt x="154504" y="50047"/>
                  </a:lnTo>
                  <a:lnTo>
                    <a:pt x="144382" y="42670"/>
                  </a:lnTo>
                  <a:cubicBezTo>
                    <a:pt x="143659" y="42143"/>
                    <a:pt x="142813" y="41880"/>
                    <a:pt x="141968" y="41880"/>
                  </a:cubicBezTo>
                  <a:cubicBezTo>
                    <a:pt x="141122" y="41880"/>
                    <a:pt x="140277" y="42143"/>
                    <a:pt x="139554" y="42670"/>
                  </a:cubicBezTo>
                  <a:lnTo>
                    <a:pt x="129432" y="50047"/>
                  </a:lnTo>
                  <a:lnTo>
                    <a:pt x="133328" y="38136"/>
                  </a:lnTo>
                  <a:cubicBezTo>
                    <a:pt x="133892" y="36445"/>
                    <a:pt x="133279" y="34607"/>
                    <a:pt x="131833" y="33553"/>
                  </a:cubicBezTo>
                  <a:lnTo>
                    <a:pt x="121638" y="26176"/>
                  </a:lnTo>
                  <a:lnTo>
                    <a:pt x="134235" y="26176"/>
                  </a:lnTo>
                  <a:cubicBezTo>
                    <a:pt x="136000" y="26176"/>
                    <a:pt x="137569" y="25049"/>
                    <a:pt x="138108" y="23357"/>
                  </a:cubicBezTo>
                  <a:lnTo>
                    <a:pt x="141956" y="11446"/>
                  </a:lnTo>
                  <a:close/>
                  <a:moveTo>
                    <a:pt x="32132" y="1"/>
                  </a:moveTo>
                  <a:cubicBezTo>
                    <a:pt x="29191" y="1"/>
                    <a:pt x="26642" y="1863"/>
                    <a:pt x="25735" y="4633"/>
                  </a:cubicBezTo>
                  <a:lnTo>
                    <a:pt x="21421" y="18015"/>
                  </a:lnTo>
                  <a:lnTo>
                    <a:pt x="7280" y="18015"/>
                  </a:lnTo>
                  <a:cubicBezTo>
                    <a:pt x="4363" y="18015"/>
                    <a:pt x="1814" y="19877"/>
                    <a:pt x="908" y="22647"/>
                  </a:cubicBezTo>
                  <a:cubicBezTo>
                    <a:pt x="1" y="25441"/>
                    <a:pt x="981" y="28455"/>
                    <a:pt x="3358" y="30146"/>
                  </a:cubicBezTo>
                  <a:lnTo>
                    <a:pt x="14804" y="38430"/>
                  </a:lnTo>
                  <a:lnTo>
                    <a:pt x="10417" y="51812"/>
                  </a:lnTo>
                  <a:cubicBezTo>
                    <a:pt x="9510" y="54582"/>
                    <a:pt x="10491" y="57621"/>
                    <a:pt x="12843" y="59336"/>
                  </a:cubicBezTo>
                  <a:cubicBezTo>
                    <a:pt x="14020" y="60194"/>
                    <a:pt x="15417" y="60611"/>
                    <a:pt x="16789" y="60611"/>
                  </a:cubicBezTo>
                  <a:cubicBezTo>
                    <a:pt x="18186" y="60611"/>
                    <a:pt x="19559" y="60194"/>
                    <a:pt x="20735" y="59312"/>
                  </a:cubicBezTo>
                  <a:lnTo>
                    <a:pt x="32132" y="51028"/>
                  </a:lnTo>
                  <a:lnTo>
                    <a:pt x="43504" y="59312"/>
                  </a:lnTo>
                  <a:cubicBezTo>
                    <a:pt x="44684" y="60185"/>
                    <a:pt x="46075" y="60620"/>
                    <a:pt x="47464" y="60620"/>
                  </a:cubicBezTo>
                  <a:cubicBezTo>
                    <a:pt x="48844" y="60620"/>
                    <a:pt x="50223" y="60191"/>
                    <a:pt x="51396" y="59336"/>
                  </a:cubicBezTo>
                  <a:cubicBezTo>
                    <a:pt x="53773" y="57621"/>
                    <a:pt x="54729" y="54582"/>
                    <a:pt x="53822" y="51812"/>
                  </a:cubicBezTo>
                  <a:lnTo>
                    <a:pt x="49435" y="38430"/>
                  </a:lnTo>
                  <a:lnTo>
                    <a:pt x="59582" y="31102"/>
                  </a:lnTo>
                  <a:lnTo>
                    <a:pt x="69728" y="38430"/>
                  </a:lnTo>
                  <a:lnTo>
                    <a:pt x="65341" y="51812"/>
                  </a:lnTo>
                  <a:cubicBezTo>
                    <a:pt x="64434" y="54582"/>
                    <a:pt x="65415" y="57621"/>
                    <a:pt x="67768" y="59336"/>
                  </a:cubicBezTo>
                  <a:cubicBezTo>
                    <a:pt x="68944" y="60194"/>
                    <a:pt x="70341" y="60611"/>
                    <a:pt x="71713" y="60611"/>
                  </a:cubicBezTo>
                  <a:cubicBezTo>
                    <a:pt x="73110" y="60611"/>
                    <a:pt x="74483" y="60194"/>
                    <a:pt x="75659" y="59312"/>
                  </a:cubicBezTo>
                  <a:lnTo>
                    <a:pt x="87056" y="51028"/>
                  </a:lnTo>
                  <a:lnTo>
                    <a:pt x="98428" y="59312"/>
                  </a:lnTo>
                  <a:cubicBezTo>
                    <a:pt x="99609" y="60185"/>
                    <a:pt x="100999" y="60620"/>
                    <a:pt x="102389" y="60620"/>
                  </a:cubicBezTo>
                  <a:cubicBezTo>
                    <a:pt x="103768" y="60620"/>
                    <a:pt x="105148" y="60191"/>
                    <a:pt x="106320" y="59336"/>
                  </a:cubicBezTo>
                  <a:cubicBezTo>
                    <a:pt x="108697" y="57621"/>
                    <a:pt x="109653" y="54582"/>
                    <a:pt x="108746" y="51812"/>
                  </a:cubicBezTo>
                  <a:lnTo>
                    <a:pt x="104384" y="38430"/>
                  </a:lnTo>
                  <a:lnTo>
                    <a:pt x="114506" y="31102"/>
                  </a:lnTo>
                  <a:lnTo>
                    <a:pt x="124628" y="38430"/>
                  </a:lnTo>
                  <a:lnTo>
                    <a:pt x="120241" y="51812"/>
                  </a:lnTo>
                  <a:cubicBezTo>
                    <a:pt x="119334" y="54582"/>
                    <a:pt x="120314" y="57621"/>
                    <a:pt x="122692" y="59336"/>
                  </a:cubicBezTo>
                  <a:cubicBezTo>
                    <a:pt x="123864" y="60191"/>
                    <a:pt x="125243" y="60620"/>
                    <a:pt x="126623" y="60620"/>
                  </a:cubicBezTo>
                  <a:cubicBezTo>
                    <a:pt x="128013" y="60620"/>
                    <a:pt x="129403" y="60185"/>
                    <a:pt x="130584" y="59312"/>
                  </a:cubicBezTo>
                  <a:lnTo>
                    <a:pt x="141956" y="51028"/>
                  </a:lnTo>
                  <a:lnTo>
                    <a:pt x="153328" y="59312"/>
                  </a:lnTo>
                  <a:cubicBezTo>
                    <a:pt x="154529" y="60194"/>
                    <a:pt x="155901" y="60611"/>
                    <a:pt x="157298" y="60611"/>
                  </a:cubicBezTo>
                  <a:cubicBezTo>
                    <a:pt x="158671" y="60611"/>
                    <a:pt x="160068" y="60194"/>
                    <a:pt x="161244" y="59336"/>
                  </a:cubicBezTo>
                  <a:cubicBezTo>
                    <a:pt x="163597" y="57621"/>
                    <a:pt x="164577" y="54582"/>
                    <a:pt x="163670" y="51812"/>
                  </a:cubicBezTo>
                  <a:lnTo>
                    <a:pt x="159283" y="38430"/>
                  </a:lnTo>
                  <a:lnTo>
                    <a:pt x="170729" y="30146"/>
                  </a:lnTo>
                  <a:cubicBezTo>
                    <a:pt x="173082" y="28455"/>
                    <a:pt x="174087" y="25441"/>
                    <a:pt x="173180" y="22647"/>
                  </a:cubicBezTo>
                  <a:cubicBezTo>
                    <a:pt x="172273" y="19877"/>
                    <a:pt x="169724" y="18015"/>
                    <a:pt x="166807" y="18015"/>
                  </a:cubicBezTo>
                  <a:lnTo>
                    <a:pt x="152666" y="18015"/>
                  </a:lnTo>
                  <a:lnTo>
                    <a:pt x="148352" y="4633"/>
                  </a:lnTo>
                  <a:cubicBezTo>
                    <a:pt x="147446" y="1863"/>
                    <a:pt x="144872" y="1"/>
                    <a:pt x="141956" y="1"/>
                  </a:cubicBezTo>
                  <a:cubicBezTo>
                    <a:pt x="139039" y="1"/>
                    <a:pt x="136466" y="1863"/>
                    <a:pt x="135583" y="4633"/>
                  </a:cubicBezTo>
                  <a:lnTo>
                    <a:pt x="131245" y="18015"/>
                  </a:lnTo>
                  <a:lnTo>
                    <a:pt x="117128" y="18015"/>
                  </a:lnTo>
                  <a:cubicBezTo>
                    <a:pt x="116197" y="18015"/>
                    <a:pt x="115315" y="18211"/>
                    <a:pt x="114506" y="18554"/>
                  </a:cubicBezTo>
                  <a:cubicBezTo>
                    <a:pt x="113697" y="18211"/>
                    <a:pt x="112815" y="18015"/>
                    <a:pt x="111883" y="18015"/>
                  </a:cubicBezTo>
                  <a:lnTo>
                    <a:pt x="97766" y="18015"/>
                  </a:lnTo>
                  <a:lnTo>
                    <a:pt x="93428" y="4633"/>
                  </a:lnTo>
                  <a:cubicBezTo>
                    <a:pt x="92521" y="1863"/>
                    <a:pt x="89972" y="1"/>
                    <a:pt x="87056" y="1"/>
                  </a:cubicBezTo>
                  <a:cubicBezTo>
                    <a:pt x="84139" y="1"/>
                    <a:pt x="81566" y="1863"/>
                    <a:pt x="80659" y="4633"/>
                  </a:cubicBezTo>
                  <a:lnTo>
                    <a:pt x="76346" y="18015"/>
                  </a:lnTo>
                  <a:lnTo>
                    <a:pt x="62204" y="18015"/>
                  </a:lnTo>
                  <a:cubicBezTo>
                    <a:pt x="61297" y="18015"/>
                    <a:pt x="60390" y="18211"/>
                    <a:pt x="59582" y="18554"/>
                  </a:cubicBezTo>
                  <a:cubicBezTo>
                    <a:pt x="58773" y="18211"/>
                    <a:pt x="57890" y="18015"/>
                    <a:pt x="56959" y="18015"/>
                  </a:cubicBezTo>
                  <a:lnTo>
                    <a:pt x="42842" y="18015"/>
                  </a:lnTo>
                  <a:lnTo>
                    <a:pt x="38504" y="4633"/>
                  </a:lnTo>
                  <a:cubicBezTo>
                    <a:pt x="37597" y="1863"/>
                    <a:pt x="35048" y="1"/>
                    <a:pt x="32132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2" name="Google Shape;722;p43"/>
            <p:cNvSpPr/>
            <p:nvPr/>
          </p:nvSpPr>
          <p:spPr>
            <a:xfrm>
              <a:off x="3702750" y="513825"/>
              <a:ext cx="204075" cy="204075"/>
            </a:xfrm>
            <a:custGeom>
              <a:avLst/>
              <a:gdLst/>
              <a:ahLst/>
              <a:cxnLst/>
              <a:rect l="l" t="t" r="r" b="b"/>
              <a:pathLst>
                <a:path w="8163" h="8163" extrusionOk="0">
                  <a:moveTo>
                    <a:pt x="4094" y="1"/>
                  </a:moveTo>
                  <a:cubicBezTo>
                    <a:pt x="3016" y="1"/>
                    <a:pt x="1962" y="442"/>
                    <a:pt x="1202" y="1202"/>
                  </a:cubicBezTo>
                  <a:cubicBezTo>
                    <a:pt x="442" y="1962"/>
                    <a:pt x="1" y="3016"/>
                    <a:pt x="1" y="4094"/>
                  </a:cubicBezTo>
                  <a:cubicBezTo>
                    <a:pt x="1" y="5148"/>
                    <a:pt x="442" y="6226"/>
                    <a:pt x="1202" y="6986"/>
                  </a:cubicBezTo>
                  <a:cubicBezTo>
                    <a:pt x="1962" y="7721"/>
                    <a:pt x="3016" y="8162"/>
                    <a:pt x="4094" y="8162"/>
                  </a:cubicBezTo>
                  <a:cubicBezTo>
                    <a:pt x="5148" y="8162"/>
                    <a:pt x="6226" y="7721"/>
                    <a:pt x="6986" y="6986"/>
                  </a:cubicBezTo>
                  <a:cubicBezTo>
                    <a:pt x="7721" y="6226"/>
                    <a:pt x="8162" y="5148"/>
                    <a:pt x="8162" y="4094"/>
                  </a:cubicBezTo>
                  <a:cubicBezTo>
                    <a:pt x="8162" y="3016"/>
                    <a:pt x="7721" y="1962"/>
                    <a:pt x="6986" y="1202"/>
                  </a:cubicBezTo>
                  <a:cubicBezTo>
                    <a:pt x="6226" y="442"/>
                    <a:pt x="5148" y="1"/>
                    <a:pt x="4094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3" name="Google Shape;723;p43"/>
          <p:cNvGrpSpPr/>
          <p:nvPr/>
        </p:nvGrpSpPr>
        <p:grpSpPr>
          <a:xfrm>
            <a:off x="7286296" y="3225153"/>
            <a:ext cx="471103" cy="471103"/>
            <a:chOff x="1190625" y="248525"/>
            <a:chExt cx="5228350" cy="5228350"/>
          </a:xfrm>
        </p:grpSpPr>
        <p:sp>
          <p:nvSpPr>
            <p:cNvPr id="14" name="Google Shape;724;p43"/>
            <p:cNvSpPr/>
            <p:nvPr/>
          </p:nvSpPr>
          <p:spPr>
            <a:xfrm>
              <a:off x="1190625" y="248525"/>
              <a:ext cx="5228350" cy="5228350"/>
            </a:xfrm>
            <a:custGeom>
              <a:avLst/>
              <a:gdLst/>
              <a:ahLst/>
              <a:cxnLst/>
              <a:rect l="l" t="t" r="r" b="b"/>
              <a:pathLst>
                <a:path w="209134" h="209134" extrusionOk="0">
                  <a:moveTo>
                    <a:pt x="65365" y="55954"/>
                  </a:moveTo>
                  <a:lnTo>
                    <a:pt x="67914" y="63846"/>
                  </a:lnTo>
                  <a:cubicBezTo>
                    <a:pt x="68453" y="65537"/>
                    <a:pt x="70022" y="66689"/>
                    <a:pt x="71786" y="66689"/>
                  </a:cubicBezTo>
                  <a:lnTo>
                    <a:pt x="80168" y="66689"/>
                  </a:lnTo>
                  <a:lnTo>
                    <a:pt x="73379" y="71591"/>
                  </a:lnTo>
                  <a:cubicBezTo>
                    <a:pt x="71958" y="72620"/>
                    <a:pt x="71345" y="74483"/>
                    <a:pt x="71909" y="76174"/>
                  </a:cubicBezTo>
                  <a:lnTo>
                    <a:pt x="74482" y="84066"/>
                  </a:lnTo>
                  <a:lnTo>
                    <a:pt x="67767" y="79164"/>
                  </a:lnTo>
                  <a:cubicBezTo>
                    <a:pt x="67056" y="78649"/>
                    <a:pt x="66198" y="78380"/>
                    <a:pt x="65365" y="78380"/>
                  </a:cubicBezTo>
                  <a:cubicBezTo>
                    <a:pt x="64507" y="78380"/>
                    <a:pt x="63674" y="78649"/>
                    <a:pt x="62939" y="79164"/>
                  </a:cubicBezTo>
                  <a:lnTo>
                    <a:pt x="56223" y="84066"/>
                  </a:lnTo>
                  <a:lnTo>
                    <a:pt x="58821" y="76174"/>
                  </a:lnTo>
                  <a:cubicBezTo>
                    <a:pt x="59360" y="74483"/>
                    <a:pt x="58772" y="72620"/>
                    <a:pt x="57326" y="71591"/>
                  </a:cubicBezTo>
                  <a:lnTo>
                    <a:pt x="50537" y="66689"/>
                  </a:lnTo>
                  <a:lnTo>
                    <a:pt x="58919" y="66689"/>
                  </a:lnTo>
                  <a:cubicBezTo>
                    <a:pt x="60684" y="66689"/>
                    <a:pt x="62252" y="65537"/>
                    <a:pt x="62791" y="63846"/>
                  </a:cubicBezTo>
                  <a:lnTo>
                    <a:pt x="65365" y="55954"/>
                  </a:lnTo>
                  <a:close/>
                  <a:moveTo>
                    <a:pt x="104579" y="55954"/>
                  </a:moveTo>
                  <a:lnTo>
                    <a:pt x="107128" y="63846"/>
                  </a:lnTo>
                  <a:cubicBezTo>
                    <a:pt x="107667" y="65537"/>
                    <a:pt x="109236" y="66689"/>
                    <a:pt x="111000" y="66689"/>
                  </a:cubicBezTo>
                  <a:lnTo>
                    <a:pt x="119382" y="66689"/>
                  </a:lnTo>
                  <a:lnTo>
                    <a:pt x="112593" y="71591"/>
                  </a:lnTo>
                  <a:cubicBezTo>
                    <a:pt x="111172" y="72620"/>
                    <a:pt x="110559" y="74483"/>
                    <a:pt x="111123" y="76174"/>
                  </a:cubicBezTo>
                  <a:lnTo>
                    <a:pt x="113696" y="84066"/>
                  </a:lnTo>
                  <a:lnTo>
                    <a:pt x="106981" y="79164"/>
                  </a:lnTo>
                  <a:cubicBezTo>
                    <a:pt x="106270" y="78649"/>
                    <a:pt x="105412" y="78380"/>
                    <a:pt x="104579" y="78380"/>
                  </a:cubicBezTo>
                  <a:cubicBezTo>
                    <a:pt x="103721" y="78380"/>
                    <a:pt x="102888" y="78649"/>
                    <a:pt x="102153" y="79164"/>
                  </a:cubicBezTo>
                  <a:lnTo>
                    <a:pt x="97692" y="82424"/>
                  </a:lnTo>
                  <a:cubicBezTo>
                    <a:pt x="97300" y="82693"/>
                    <a:pt x="96932" y="82963"/>
                    <a:pt x="96565" y="83257"/>
                  </a:cubicBezTo>
                  <a:lnTo>
                    <a:pt x="95437" y="84066"/>
                  </a:lnTo>
                  <a:lnTo>
                    <a:pt x="98035" y="76174"/>
                  </a:lnTo>
                  <a:cubicBezTo>
                    <a:pt x="98574" y="74483"/>
                    <a:pt x="97986" y="72620"/>
                    <a:pt x="96540" y="71591"/>
                  </a:cubicBezTo>
                  <a:lnTo>
                    <a:pt x="89751" y="66689"/>
                  </a:lnTo>
                  <a:lnTo>
                    <a:pt x="98133" y="66689"/>
                  </a:lnTo>
                  <a:cubicBezTo>
                    <a:pt x="99898" y="66689"/>
                    <a:pt x="101466" y="65537"/>
                    <a:pt x="102006" y="63846"/>
                  </a:cubicBezTo>
                  <a:lnTo>
                    <a:pt x="104579" y="55954"/>
                  </a:lnTo>
                  <a:close/>
                  <a:moveTo>
                    <a:pt x="143793" y="55954"/>
                  </a:moveTo>
                  <a:lnTo>
                    <a:pt x="146342" y="63846"/>
                  </a:lnTo>
                  <a:cubicBezTo>
                    <a:pt x="146881" y="65537"/>
                    <a:pt x="148450" y="66689"/>
                    <a:pt x="150214" y="66689"/>
                  </a:cubicBezTo>
                  <a:lnTo>
                    <a:pt x="158596" y="66689"/>
                  </a:lnTo>
                  <a:lnTo>
                    <a:pt x="151807" y="71591"/>
                  </a:lnTo>
                  <a:cubicBezTo>
                    <a:pt x="150386" y="72620"/>
                    <a:pt x="149773" y="74483"/>
                    <a:pt x="150337" y="76174"/>
                  </a:cubicBezTo>
                  <a:lnTo>
                    <a:pt x="152910" y="84066"/>
                  </a:lnTo>
                  <a:lnTo>
                    <a:pt x="146195" y="79164"/>
                  </a:lnTo>
                  <a:cubicBezTo>
                    <a:pt x="145484" y="78649"/>
                    <a:pt x="144626" y="78380"/>
                    <a:pt x="143793" y="78380"/>
                  </a:cubicBezTo>
                  <a:cubicBezTo>
                    <a:pt x="142935" y="78380"/>
                    <a:pt x="142102" y="78649"/>
                    <a:pt x="141367" y="79164"/>
                  </a:cubicBezTo>
                  <a:lnTo>
                    <a:pt x="134651" y="84066"/>
                  </a:lnTo>
                  <a:lnTo>
                    <a:pt x="137249" y="76174"/>
                  </a:lnTo>
                  <a:cubicBezTo>
                    <a:pt x="137788" y="74483"/>
                    <a:pt x="137200" y="72620"/>
                    <a:pt x="135754" y="71591"/>
                  </a:cubicBezTo>
                  <a:lnTo>
                    <a:pt x="128965" y="66689"/>
                  </a:lnTo>
                  <a:lnTo>
                    <a:pt x="137347" y="66689"/>
                  </a:lnTo>
                  <a:cubicBezTo>
                    <a:pt x="139112" y="66689"/>
                    <a:pt x="140680" y="65537"/>
                    <a:pt x="141220" y="63846"/>
                  </a:cubicBezTo>
                  <a:lnTo>
                    <a:pt x="143793" y="55954"/>
                  </a:lnTo>
                  <a:close/>
                  <a:moveTo>
                    <a:pt x="178914" y="24509"/>
                  </a:moveTo>
                  <a:lnTo>
                    <a:pt x="178914" y="124162"/>
                  </a:lnTo>
                  <a:lnTo>
                    <a:pt x="162395" y="124162"/>
                  </a:lnTo>
                  <a:cubicBezTo>
                    <a:pt x="162346" y="124162"/>
                    <a:pt x="162297" y="124187"/>
                    <a:pt x="162224" y="124187"/>
                  </a:cubicBezTo>
                  <a:cubicBezTo>
                    <a:pt x="160287" y="122961"/>
                    <a:pt x="158008" y="122250"/>
                    <a:pt x="155557" y="122250"/>
                  </a:cubicBezTo>
                  <a:cubicBezTo>
                    <a:pt x="153596" y="122250"/>
                    <a:pt x="151734" y="122716"/>
                    <a:pt x="150067" y="123500"/>
                  </a:cubicBezTo>
                  <a:cubicBezTo>
                    <a:pt x="148107" y="119089"/>
                    <a:pt x="143695" y="115976"/>
                    <a:pt x="138548" y="115976"/>
                  </a:cubicBezTo>
                  <a:cubicBezTo>
                    <a:pt x="135264" y="115976"/>
                    <a:pt x="132298" y="117251"/>
                    <a:pt x="130044" y="119309"/>
                  </a:cubicBezTo>
                  <a:cubicBezTo>
                    <a:pt x="127813" y="117251"/>
                    <a:pt x="124823" y="115976"/>
                    <a:pt x="121539" y="115976"/>
                  </a:cubicBezTo>
                  <a:cubicBezTo>
                    <a:pt x="119995" y="115976"/>
                    <a:pt x="118500" y="116270"/>
                    <a:pt x="117127" y="116785"/>
                  </a:cubicBezTo>
                  <a:lnTo>
                    <a:pt x="117127" y="92987"/>
                  </a:lnTo>
                  <a:cubicBezTo>
                    <a:pt x="117127" y="92742"/>
                    <a:pt x="117127" y="92521"/>
                    <a:pt x="117103" y="92301"/>
                  </a:cubicBezTo>
                  <a:cubicBezTo>
                    <a:pt x="117740" y="92056"/>
                    <a:pt x="118377" y="91737"/>
                    <a:pt x="118941" y="91296"/>
                  </a:cubicBezTo>
                  <a:cubicBezTo>
                    <a:pt x="121760" y="89262"/>
                    <a:pt x="122862" y="85830"/>
                    <a:pt x="121784" y="82522"/>
                  </a:cubicBezTo>
                  <a:lnTo>
                    <a:pt x="119799" y="76468"/>
                  </a:lnTo>
                  <a:lnTo>
                    <a:pt x="124186" y="73306"/>
                  </a:lnTo>
                  <a:lnTo>
                    <a:pt x="128549" y="76468"/>
                  </a:lnTo>
                  <a:lnTo>
                    <a:pt x="126563" y="82522"/>
                  </a:lnTo>
                  <a:cubicBezTo>
                    <a:pt x="125485" y="85830"/>
                    <a:pt x="126612" y="89262"/>
                    <a:pt x="129406" y="91296"/>
                  </a:cubicBezTo>
                  <a:cubicBezTo>
                    <a:pt x="130803" y="92325"/>
                    <a:pt x="132396" y="92815"/>
                    <a:pt x="134014" y="92815"/>
                  </a:cubicBezTo>
                  <a:cubicBezTo>
                    <a:pt x="135607" y="92815"/>
                    <a:pt x="137225" y="92325"/>
                    <a:pt x="138622" y="91296"/>
                  </a:cubicBezTo>
                  <a:lnTo>
                    <a:pt x="143793" y="87521"/>
                  </a:lnTo>
                  <a:lnTo>
                    <a:pt x="148940" y="91296"/>
                  </a:lnTo>
                  <a:cubicBezTo>
                    <a:pt x="150337" y="92313"/>
                    <a:pt x="151942" y="92821"/>
                    <a:pt x="153547" y="92821"/>
                  </a:cubicBezTo>
                  <a:cubicBezTo>
                    <a:pt x="155153" y="92821"/>
                    <a:pt x="156758" y="92313"/>
                    <a:pt x="158155" y="91296"/>
                  </a:cubicBezTo>
                  <a:cubicBezTo>
                    <a:pt x="160974" y="89262"/>
                    <a:pt x="162077" y="85830"/>
                    <a:pt x="160998" y="82522"/>
                  </a:cubicBezTo>
                  <a:lnTo>
                    <a:pt x="159013" y="76468"/>
                  </a:lnTo>
                  <a:lnTo>
                    <a:pt x="164233" y="72694"/>
                  </a:lnTo>
                  <a:cubicBezTo>
                    <a:pt x="167027" y="70659"/>
                    <a:pt x="168155" y="67228"/>
                    <a:pt x="167101" y="63944"/>
                  </a:cubicBezTo>
                  <a:cubicBezTo>
                    <a:pt x="166022" y="60635"/>
                    <a:pt x="163106" y="58503"/>
                    <a:pt x="159626" y="58503"/>
                  </a:cubicBezTo>
                  <a:lnTo>
                    <a:pt x="153204" y="58503"/>
                  </a:lnTo>
                  <a:lnTo>
                    <a:pt x="151244" y="52449"/>
                  </a:lnTo>
                  <a:cubicBezTo>
                    <a:pt x="150165" y="49141"/>
                    <a:pt x="147249" y="47033"/>
                    <a:pt x="143793" y="47033"/>
                  </a:cubicBezTo>
                  <a:cubicBezTo>
                    <a:pt x="140313" y="47033"/>
                    <a:pt x="137396" y="49141"/>
                    <a:pt x="136342" y="52449"/>
                  </a:cubicBezTo>
                  <a:lnTo>
                    <a:pt x="134382" y="58503"/>
                  </a:lnTo>
                  <a:lnTo>
                    <a:pt x="127936" y="58503"/>
                  </a:lnTo>
                  <a:cubicBezTo>
                    <a:pt x="126563" y="58503"/>
                    <a:pt x="125289" y="58846"/>
                    <a:pt x="124186" y="59459"/>
                  </a:cubicBezTo>
                  <a:cubicBezTo>
                    <a:pt x="123059" y="58846"/>
                    <a:pt x="121784" y="58503"/>
                    <a:pt x="120412" y="58503"/>
                  </a:cubicBezTo>
                  <a:lnTo>
                    <a:pt x="113990" y="58503"/>
                  </a:lnTo>
                  <a:lnTo>
                    <a:pt x="112030" y="52449"/>
                  </a:lnTo>
                  <a:cubicBezTo>
                    <a:pt x="110951" y="49141"/>
                    <a:pt x="108035" y="47033"/>
                    <a:pt x="104579" y="47033"/>
                  </a:cubicBezTo>
                  <a:cubicBezTo>
                    <a:pt x="101099" y="47033"/>
                    <a:pt x="98182" y="49141"/>
                    <a:pt x="97128" y="52449"/>
                  </a:cubicBezTo>
                  <a:lnTo>
                    <a:pt x="95168" y="58503"/>
                  </a:lnTo>
                  <a:lnTo>
                    <a:pt x="88722" y="58503"/>
                  </a:lnTo>
                  <a:cubicBezTo>
                    <a:pt x="87349" y="58503"/>
                    <a:pt x="86075" y="58846"/>
                    <a:pt x="84972" y="59459"/>
                  </a:cubicBezTo>
                  <a:cubicBezTo>
                    <a:pt x="83845" y="58846"/>
                    <a:pt x="82570" y="58503"/>
                    <a:pt x="81198" y="58503"/>
                  </a:cubicBezTo>
                  <a:lnTo>
                    <a:pt x="74776" y="58503"/>
                  </a:lnTo>
                  <a:lnTo>
                    <a:pt x="72816" y="52449"/>
                  </a:lnTo>
                  <a:cubicBezTo>
                    <a:pt x="71737" y="49141"/>
                    <a:pt x="68821" y="47033"/>
                    <a:pt x="65365" y="47033"/>
                  </a:cubicBezTo>
                  <a:cubicBezTo>
                    <a:pt x="61885" y="47033"/>
                    <a:pt x="58968" y="49141"/>
                    <a:pt x="57914" y="52449"/>
                  </a:cubicBezTo>
                  <a:lnTo>
                    <a:pt x="55954" y="58503"/>
                  </a:lnTo>
                  <a:lnTo>
                    <a:pt x="49508" y="58503"/>
                  </a:lnTo>
                  <a:cubicBezTo>
                    <a:pt x="46052" y="58503"/>
                    <a:pt x="43111" y="60635"/>
                    <a:pt x="42057" y="63944"/>
                  </a:cubicBezTo>
                  <a:cubicBezTo>
                    <a:pt x="40979" y="67228"/>
                    <a:pt x="42106" y="70659"/>
                    <a:pt x="44925" y="72694"/>
                  </a:cubicBezTo>
                  <a:lnTo>
                    <a:pt x="50120" y="76468"/>
                  </a:lnTo>
                  <a:lnTo>
                    <a:pt x="48135" y="82522"/>
                  </a:lnTo>
                  <a:cubicBezTo>
                    <a:pt x="47057" y="85830"/>
                    <a:pt x="48184" y="89262"/>
                    <a:pt x="50978" y="91296"/>
                  </a:cubicBezTo>
                  <a:cubicBezTo>
                    <a:pt x="52375" y="92325"/>
                    <a:pt x="53968" y="92815"/>
                    <a:pt x="55586" y="92815"/>
                  </a:cubicBezTo>
                  <a:cubicBezTo>
                    <a:pt x="57179" y="92815"/>
                    <a:pt x="58797" y="92325"/>
                    <a:pt x="60194" y="91296"/>
                  </a:cubicBezTo>
                  <a:lnTo>
                    <a:pt x="65365" y="87521"/>
                  </a:lnTo>
                  <a:lnTo>
                    <a:pt x="70512" y="91296"/>
                  </a:lnTo>
                  <a:cubicBezTo>
                    <a:pt x="71909" y="92313"/>
                    <a:pt x="73514" y="92821"/>
                    <a:pt x="75119" y="92821"/>
                  </a:cubicBezTo>
                  <a:cubicBezTo>
                    <a:pt x="76725" y="92821"/>
                    <a:pt x="78330" y="92313"/>
                    <a:pt x="79727" y="91296"/>
                  </a:cubicBezTo>
                  <a:cubicBezTo>
                    <a:pt x="82546" y="89262"/>
                    <a:pt x="83648" y="85830"/>
                    <a:pt x="82570" y="82522"/>
                  </a:cubicBezTo>
                  <a:lnTo>
                    <a:pt x="80585" y="76468"/>
                  </a:lnTo>
                  <a:lnTo>
                    <a:pt x="84972" y="73306"/>
                  </a:lnTo>
                  <a:lnTo>
                    <a:pt x="89334" y="76468"/>
                  </a:lnTo>
                  <a:lnTo>
                    <a:pt x="87349" y="82522"/>
                  </a:lnTo>
                  <a:cubicBezTo>
                    <a:pt x="86271" y="85830"/>
                    <a:pt x="87398" y="89262"/>
                    <a:pt x="90192" y="91296"/>
                  </a:cubicBezTo>
                  <a:cubicBezTo>
                    <a:pt x="90756" y="91712"/>
                    <a:pt x="91369" y="92031"/>
                    <a:pt x="91981" y="92276"/>
                  </a:cubicBezTo>
                  <a:cubicBezTo>
                    <a:pt x="91957" y="92521"/>
                    <a:pt x="91957" y="92742"/>
                    <a:pt x="91957" y="92987"/>
                  </a:cubicBezTo>
                  <a:lnTo>
                    <a:pt x="91957" y="124162"/>
                  </a:lnTo>
                  <a:lnTo>
                    <a:pt x="34312" y="124162"/>
                  </a:lnTo>
                  <a:lnTo>
                    <a:pt x="34312" y="24509"/>
                  </a:lnTo>
                  <a:close/>
                  <a:moveTo>
                    <a:pt x="16347" y="1"/>
                  </a:moveTo>
                  <a:cubicBezTo>
                    <a:pt x="7328" y="1"/>
                    <a:pt x="0" y="7329"/>
                    <a:pt x="0" y="16323"/>
                  </a:cubicBezTo>
                  <a:lnTo>
                    <a:pt x="0" y="132348"/>
                  </a:lnTo>
                  <a:cubicBezTo>
                    <a:pt x="0" y="141343"/>
                    <a:pt x="7328" y="148671"/>
                    <a:pt x="16347" y="148671"/>
                  </a:cubicBezTo>
                  <a:lnTo>
                    <a:pt x="56517" y="148671"/>
                  </a:lnTo>
                  <a:cubicBezTo>
                    <a:pt x="58772" y="148671"/>
                    <a:pt x="60586" y="146857"/>
                    <a:pt x="60586" y="144602"/>
                  </a:cubicBezTo>
                  <a:cubicBezTo>
                    <a:pt x="60586" y="142348"/>
                    <a:pt x="58772" y="140509"/>
                    <a:pt x="56517" y="140509"/>
                  </a:cubicBezTo>
                  <a:lnTo>
                    <a:pt x="16347" y="140509"/>
                  </a:lnTo>
                  <a:cubicBezTo>
                    <a:pt x="11838" y="140509"/>
                    <a:pt x="8161" y="136833"/>
                    <a:pt x="8161" y="132348"/>
                  </a:cubicBezTo>
                  <a:lnTo>
                    <a:pt x="8161" y="16323"/>
                  </a:lnTo>
                  <a:cubicBezTo>
                    <a:pt x="8161" y="11838"/>
                    <a:pt x="11838" y="8162"/>
                    <a:pt x="16347" y="8162"/>
                  </a:cubicBezTo>
                  <a:lnTo>
                    <a:pt x="192811" y="8162"/>
                  </a:lnTo>
                  <a:cubicBezTo>
                    <a:pt x="197296" y="8162"/>
                    <a:pt x="200972" y="11838"/>
                    <a:pt x="200972" y="16323"/>
                  </a:cubicBezTo>
                  <a:lnTo>
                    <a:pt x="200972" y="132274"/>
                  </a:lnTo>
                  <a:cubicBezTo>
                    <a:pt x="200972" y="136784"/>
                    <a:pt x="197296" y="140436"/>
                    <a:pt x="192811" y="140436"/>
                  </a:cubicBezTo>
                  <a:lnTo>
                    <a:pt x="168130" y="140436"/>
                  </a:lnTo>
                  <a:lnTo>
                    <a:pt x="168130" y="134848"/>
                  </a:lnTo>
                  <a:cubicBezTo>
                    <a:pt x="168130" y="133990"/>
                    <a:pt x="168057" y="133157"/>
                    <a:pt x="167885" y="132348"/>
                  </a:cubicBezTo>
                  <a:lnTo>
                    <a:pt x="183007" y="132348"/>
                  </a:lnTo>
                  <a:cubicBezTo>
                    <a:pt x="185262" y="132348"/>
                    <a:pt x="187075" y="130510"/>
                    <a:pt x="187075" y="128255"/>
                  </a:cubicBezTo>
                  <a:lnTo>
                    <a:pt x="187075" y="20416"/>
                  </a:lnTo>
                  <a:cubicBezTo>
                    <a:pt x="187075" y="18162"/>
                    <a:pt x="185262" y="16323"/>
                    <a:pt x="183007" y="16323"/>
                  </a:cubicBezTo>
                  <a:lnTo>
                    <a:pt x="30219" y="16323"/>
                  </a:lnTo>
                  <a:cubicBezTo>
                    <a:pt x="27965" y="16323"/>
                    <a:pt x="26151" y="18162"/>
                    <a:pt x="26151" y="20416"/>
                  </a:cubicBezTo>
                  <a:lnTo>
                    <a:pt x="26151" y="128255"/>
                  </a:lnTo>
                  <a:cubicBezTo>
                    <a:pt x="26151" y="130510"/>
                    <a:pt x="27965" y="132348"/>
                    <a:pt x="30219" y="132348"/>
                  </a:cubicBezTo>
                  <a:lnTo>
                    <a:pt x="91957" y="132348"/>
                  </a:lnTo>
                  <a:lnTo>
                    <a:pt x="91957" y="137372"/>
                  </a:lnTo>
                  <a:lnTo>
                    <a:pt x="79752" y="155264"/>
                  </a:lnTo>
                  <a:cubicBezTo>
                    <a:pt x="75536" y="161464"/>
                    <a:pt x="74874" y="169528"/>
                    <a:pt x="78060" y="176341"/>
                  </a:cubicBezTo>
                  <a:lnTo>
                    <a:pt x="92349" y="206781"/>
                  </a:lnTo>
                  <a:cubicBezTo>
                    <a:pt x="93035" y="208252"/>
                    <a:pt x="94506" y="209134"/>
                    <a:pt x="96050" y="209134"/>
                  </a:cubicBezTo>
                  <a:cubicBezTo>
                    <a:pt x="96638" y="209134"/>
                    <a:pt x="97226" y="209011"/>
                    <a:pt x="97790" y="208742"/>
                  </a:cubicBezTo>
                  <a:cubicBezTo>
                    <a:pt x="99824" y="207786"/>
                    <a:pt x="100707" y="205360"/>
                    <a:pt x="99751" y="203301"/>
                  </a:cubicBezTo>
                  <a:lnTo>
                    <a:pt x="85462" y="172861"/>
                  </a:lnTo>
                  <a:cubicBezTo>
                    <a:pt x="83501" y="168670"/>
                    <a:pt x="83894" y="163695"/>
                    <a:pt x="86491" y="159871"/>
                  </a:cubicBezTo>
                  <a:lnTo>
                    <a:pt x="91957" y="151882"/>
                  </a:lnTo>
                  <a:lnTo>
                    <a:pt x="91957" y="156955"/>
                  </a:lnTo>
                  <a:cubicBezTo>
                    <a:pt x="91957" y="159210"/>
                    <a:pt x="93795" y="161023"/>
                    <a:pt x="96050" y="161023"/>
                  </a:cubicBezTo>
                  <a:cubicBezTo>
                    <a:pt x="98305" y="161023"/>
                    <a:pt x="100118" y="159210"/>
                    <a:pt x="100118" y="156955"/>
                  </a:cubicBezTo>
                  <a:lnTo>
                    <a:pt x="100118" y="92987"/>
                  </a:lnTo>
                  <a:cubicBezTo>
                    <a:pt x="100118" y="91663"/>
                    <a:pt x="100707" y="90487"/>
                    <a:pt x="101638" y="89678"/>
                  </a:cubicBezTo>
                  <a:lnTo>
                    <a:pt x="102300" y="89188"/>
                  </a:lnTo>
                  <a:cubicBezTo>
                    <a:pt x="102961" y="88796"/>
                    <a:pt x="103721" y="88575"/>
                    <a:pt x="104554" y="88575"/>
                  </a:cubicBezTo>
                  <a:cubicBezTo>
                    <a:pt x="106981" y="88575"/>
                    <a:pt x="108966" y="90536"/>
                    <a:pt x="108966" y="92987"/>
                  </a:cubicBezTo>
                  <a:lnTo>
                    <a:pt x="108966" y="156857"/>
                  </a:lnTo>
                  <a:cubicBezTo>
                    <a:pt x="108966" y="159112"/>
                    <a:pt x="110780" y="160925"/>
                    <a:pt x="113059" y="160925"/>
                  </a:cubicBezTo>
                  <a:cubicBezTo>
                    <a:pt x="115314" y="160925"/>
                    <a:pt x="117127" y="159112"/>
                    <a:pt x="117127" y="156857"/>
                  </a:cubicBezTo>
                  <a:lnTo>
                    <a:pt x="117127" y="128574"/>
                  </a:lnTo>
                  <a:cubicBezTo>
                    <a:pt x="117127" y="126147"/>
                    <a:pt x="119113" y="124162"/>
                    <a:pt x="121539" y="124162"/>
                  </a:cubicBezTo>
                  <a:cubicBezTo>
                    <a:pt x="123990" y="124162"/>
                    <a:pt x="125975" y="126147"/>
                    <a:pt x="125975" y="128574"/>
                  </a:cubicBezTo>
                  <a:lnTo>
                    <a:pt x="125975" y="156857"/>
                  </a:lnTo>
                  <a:cubicBezTo>
                    <a:pt x="125975" y="159112"/>
                    <a:pt x="127789" y="160925"/>
                    <a:pt x="130044" y="160925"/>
                  </a:cubicBezTo>
                  <a:cubicBezTo>
                    <a:pt x="132298" y="160925"/>
                    <a:pt x="134137" y="159112"/>
                    <a:pt x="134137" y="156857"/>
                  </a:cubicBezTo>
                  <a:lnTo>
                    <a:pt x="134137" y="128574"/>
                  </a:lnTo>
                  <a:cubicBezTo>
                    <a:pt x="134137" y="126147"/>
                    <a:pt x="136122" y="124162"/>
                    <a:pt x="138548" y="124162"/>
                  </a:cubicBezTo>
                  <a:cubicBezTo>
                    <a:pt x="140974" y="124162"/>
                    <a:pt x="142960" y="126147"/>
                    <a:pt x="142960" y="128574"/>
                  </a:cubicBezTo>
                  <a:lnTo>
                    <a:pt x="142960" y="132593"/>
                  </a:lnTo>
                  <a:cubicBezTo>
                    <a:pt x="142960" y="132887"/>
                    <a:pt x="143009" y="133157"/>
                    <a:pt x="143058" y="133426"/>
                  </a:cubicBezTo>
                  <a:cubicBezTo>
                    <a:pt x="143009" y="133892"/>
                    <a:pt x="142960" y="134358"/>
                    <a:pt x="142960" y="134848"/>
                  </a:cubicBezTo>
                  <a:lnTo>
                    <a:pt x="142960" y="156857"/>
                  </a:lnTo>
                  <a:cubicBezTo>
                    <a:pt x="142960" y="159112"/>
                    <a:pt x="144798" y="160925"/>
                    <a:pt x="147053" y="160925"/>
                  </a:cubicBezTo>
                  <a:cubicBezTo>
                    <a:pt x="149307" y="160925"/>
                    <a:pt x="151146" y="159112"/>
                    <a:pt x="151146" y="156857"/>
                  </a:cubicBezTo>
                  <a:lnTo>
                    <a:pt x="151146" y="134848"/>
                  </a:lnTo>
                  <a:cubicBezTo>
                    <a:pt x="151146" y="132397"/>
                    <a:pt x="153106" y="130412"/>
                    <a:pt x="155557" y="130412"/>
                  </a:cubicBezTo>
                  <a:cubicBezTo>
                    <a:pt x="157984" y="130412"/>
                    <a:pt x="159969" y="132397"/>
                    <a:pt x="159969" y="134848"/>
                  </a:cubicBezTo>
                  <a:lnTo>
                    <a:pt x="159969" y="164675"/>
                  </a:lnTo>
                  <a:cubicBezTo>
                    <a:pt x="159969" y="172567"/>
                    <a:pt x="158768" y="180385"/>
                    <a:pt x="156415" y="187909"/>
                  </a:cubicBezTo>
                  <a:lnTo>
                    <a:pt x="151415" y="203816"/>
                  </a:lnTo>
                  <a:cubicBezTo>
                    <a:pt x="150753" y="205972"/>
                    <a:pt x="151954" y="208276"/>
                    <a:pt x="154111" y="208938"/>
                  </a:cubicBezTo>
                  <a:cubicBezTo>
                    <a:pt x="154503" y="209060"/>
                    <a:pt x="154920" y="209134"/>
                    <a:pt x="155312" y="209134"/>
                  </a:cubicBezTo>
                  <a:cubicBezTo>
                    <a:pt x="157052" y="209134"/>
                    <a:pt x="158670" y="208007"/>
                    <a:pt x="159209" y="206266"/>
                  </a:cubicBezTo>
                  <a:lnTo>
                    <a:pt x="164209" y="190360"/>
                  </a:lnTo>
                  <a:cubicBezTo>
                    <a:pt x="166807" y="182027"/>
                    <a:pt x="168130" y="173400"/>
                    <a:pt x="168130" y="164675"/>
                  </a:cubicBezTo>
                  <a:lnTo>
                    <a:pt x="168130" y="148597"/>
                  </a:lnTo>
                  <a:lnTo>
                    <a:pt x="192811" y="148597"/>
                  </a:lnTo>
                  <a:cubicBezTo>
                    <a:pt x="201805" y="148597"/>
                    <a:pt x="209133" y="141269"/>
                    <a:pt x="209133" y="132274"/>
                  </a:cubicBezTo>
                  <a:lnTo>
                    <a:pt x="209133" y="16323"/>
                  </a:lnTo>
                  <a:cubicBezTo>
                    <a:pt x="209133" y="7329"/>
                    <a:pt x="201805" y="1"/>
                    <a:pt x="192811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5" name="Google Shape;725;p43"/>
            <p:cNvSpPr/>
            <p:nvPr/>
          </p:nvSpPr>
          <p:spPr>
            <a:xfrm>
              <a:off x="1517200" y="2004575"/>
              <a:ext cx="204675" cy="204675"/>
            </a:xfrm>
            <a:custGeom>
              <a:avLst/>
              <a:gdLst/>
              <a:ahLst/>
              <a:cxnLst/>
              <a:rect l="l" t="t" r="r" b="b"/>
              <a:pathLst>
                <a:path w="8187" h="8187" extrusionOk="0">
                  <a:moveTo>
                    <a:pt x="4093" y="1"/>
                  </a:moveTo>
                  <a:cubicBezTo>
                    <a:pt x="1838" y="1"/>
                    <a:pt x="0" y="1814"/>
                    <a:pt x="0" y="4069"/>
                  </a:cubicBezTo>
                  <a:lnTo>
                    <a:pt x="0" y="4118"/>
                  </a:lnTo>
                  <a:cubicBezTo>
                    <a:pt x="0" y="6373"/>
                    <a:pt x="1838" y="8187"/>
                    <a:pt x="4093" y="8187"/>
                  </a:cubicBezTo>
                  <a:cubicBezTo>
                    <a:pt x="6348" y="8187"/>
                    <a:pt x="8186" y="6324"/>
                    <a:pt x="8186" y="4069"/>
                  </a:cubicBezTo>
                  <a:cubicBezTo>
                    <a:pt x="8186" y="1814"/>
                    <a:pt x="6348" y="1"/>
                    <a:pt x="4093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6" name="Google Shape;726;p43"/>
            <p:cNvSpPr/>
            <p:nvPr/>
          </p:nvSpPr>
          <p:spPr>
            <a:xfrm>
              <a:off x="3113325" y="1118750"/>
              <a:ext cx="344375" cy="324600"/>
            </a:xfrm>
            <a:custGeom>
              <a:avLst/>
              <a:gdLst/>
              <a:ahLst/>
              <a:cxnLst/>
              <a:rect l="l" t="t" r="r" b="b"/>
              <a:pathLst>
                <a:path w="13775" h="12984" extrusionOk="0">
                  <a:moveTo>
                    <a:pt x="4486" y="0"/>
                  </a:moveTo>
                  <a:cubicBezTo>
                    <a:pt x="3438" y="0"/>
                    <a:pt x="2390" y="399"/>
                    <a:pt x="1594" y="1195"/>
                  </a:cubicBezTo>
                  <a:cubicBezTo>
                    <a:pt x="1" y="2788"/>
                    <a:pt x="1" y="5386"/>
                    <a:pt x="1594" y="6979"/>
                  </a:cubicBezTo>
                  <a:lnTo>
                    <a:pt x="6397" y="11783"/>
                  </a:lnTo>
                  <a:cubicBezTo>
                    <a:pt x="7182" y="12567"/>
                    <a:pt x="8235" y="12984"/>
                    <a:pt x="9289" y="12984"/>
                  </a:cubicBezTo>
                  <a:cubicBezTo>
                    <a:pt x="10319" y="12984"/>
                    <a:pt x="11373" y="12567"/>
                    <a:pt x="12181" y="11783"/>
                  </a:cubicBezTo>
                  <a:cubicBezTo>
                    <a:pt x="13774" y="10190"/>
                    <a:pt x="13774" y="7592"/>
                    <a:pt x="12181" y="5999"/>
                  </a:cubicBezTo>
                  <a:lnTo>
                    <a:pt x="7378" y="1195"/>
                  </a:lnTo>
                  <a:cubicBezTo>
                    <a:pt x="6581" y="399"/>
                    <a:pt x="5533" y="0"/>
                    <a:pt x="4486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7" name="Google Shape;727;p43"/>
            <p:cNvSpPr/>
            <p:nvPr/>
          </p:nvSpPr>
          <p:spPr>
            <a:xfrm>
              <a:off x="4152500" y="1118750"/>
              <a:ext cx="343750" cy="324600"/>
            </a:xfrm>
            <a:custGeom>
              <a:avLst/>
              <a:gdLst/>
              <a:ahLst/>
              <a:cxnLst/>
              <a:rect l="l" t="t" r="r" b="b"/>
              <a:pathLst>
                <a:path w="13750" h="12984" extrusionOk="0">
                  <a:moveTo>
                    <a:pt x="9277" y="0"/>
                  </a:moveTo>
                  <a:cubicBezTo>
                    <a:pt x="8235" y="0"/>
                    <a:pt x="7194" y="399"/>
                    <a:pt x="6397" y="1195"/>
                  </a:cubicBezTo>
                  <a:lnTo>
                    <a:pt x="1593" y="5999"/>
                  </a:lnTo>
                  <a:cubicBezTo>
                    <a:pt x="0" y="7592"/>
                    <a:pt x="0" y="10190"/>
                    <a:pt x="1593" y="11783"/>
                  </a:cubicBezTo>
                  <a:cubicBezTo>
                    <a:pt x="2378" y="12567"/>
                    <a:pt x="3432" y="12984"/>
                    <a:pt x="4486" y="12984"/>
                  </a:cubicBezTo>
                  <a:cubicBezTo>
                    <a:pt x="5515" y="12984"/>
                    <a:pt x="6569" y="12567"/>
                    <a:pt x="7378" y="11783"/>
                  </a:cubicBezTo>
                  <a:lnTo>
                    <a:pt x="12157" y="6979"/>
                  </a:lnTo>
                  <a:cubicBezTo>
                    <a:pt x="13750" y="5386"/>
                    <a:pt x="13750" y="2788"/>
                    <a:pt x="12157" y="1195"/>
                  </a:cubicBezTo>
                  <a:cubicBezTo>
                    <a:pt x="11360" y="399"/>
                    <a:pt x="10319" y="0"/>
                    <a:pt x="9277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8" name="Google Shape;728;p43"/>
            <p:cNvSpPr/>
            <p:nvPr/>
          </p:nvSpPr>
          <p:spPr>
            <a:xfrm>
              <a:off x="3702150" y="973375"/>
              <a:ext cx="204050" cy="291075"/>
            </a:xfrm>
            <a:custGeom>
              <a:avLst/>
              <a:gdLst/>
              <a:ahLst/>
              <a:cxnLst/>
              <a:rect l="l" t="t" r="r" b="b"/>
              <a:pathLst>
                <a:path w="8162" h="11643" extrusionOk="0">
                  <a:moveTo>
                    <a:pt x="4093" y="1"/>
                  </a:moveTo>
                  <a:cubicBezTo>
                    <a:pt x="1839" y="1"/>
                    <a:pt x="0" y="1839"/>
                    <a:pt x="0" y="4093"/>
                  </a:cubicBezTo>
                  <a:lnTo>
                    <a:pt x="0" y="7549"/>
                  </a:lnTo>
                  <a:cubicBezTo>
                    <a:pt x="0" y="9804"/>
                    <a:pt x="1839" y="11642"/>
                    <a:pt x="4093" y="11642"/>
                  </a:cubicBezTo>
                  <a:cubicBezTo>
                    <a:pt x="6348" y="11642"/>
                    <a:pt x="8162" y="9804"/>
                    <a:pt x="8162" y="7549"/>
                  </a:cubicBezTo>
                  <a:lnTo>
                    <a:pt x="8162" y="4093"/>
                  </a:lnTo>
                  <a:cubicBezTo>
                    <a:pt x="8162" y="1839"/>
                    <a:pt x="6348" y="1"/>
                    <a:pt x="4093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9" name="Google Shape;729;p43"/>
            <p:cNvSpPr/>
            <p:nvPr/>
          </p:nvSpPr>
          <p:spPr>
            <a:xfrm>
              <a:off x="2909300" y="3761250"/>
              <a:ext cx="204675" cy="204050"/>
            </a:xfrm>
            <a:custGeom>
              <a:avLst/>
              <a:gdLst/>
              <a:ahLst/>
              <a:cxnLst/>
              <a:rect l="l" t="t" r="r" b="b"/>
              <a:pathLst>
                <a:path w="8187" h="8162" extrusionOk="0">
                  <a:moveTo>
                    <a:pt x="4093" y="0"/>
                  </a:moveTo>
                  <a:cubicBezTo>
                    <a:pt x="3015" y="0"/>
                    <a:pt x="1961" y="442"/>
                    <a:pt x="1201" y="1201"/>
                  </a:cubicBezTo>
                  <a:cubicBezTo>
                    <a:pt x="441" y="1961"/>
                    <a:pt x="0" y="3015"/>
                    <a:pt x="0" y="4093"/>
                  </a:cubicBezTo>
                  <a:cubicBezTo>
                    <a:pt x="0" y="5172"/>
                    <a:pt x="441" y="6226"/>
                    <a:pt x="1201" y="6985"/>
                  </a:cubicBezTo>
                  <a:cubicBezTo>
                    <a:pt x="1961" y="7721"/>
                    <a:pt x="3015" y="8162"/>
                    <a:pt x="4093" y="8162"/>
                  </a:cubicBezTo>
                  <a:cubicBezTo>
                    <a:pt x="5171" y="8162"/>
                    <a:pt x="6225" y="7721"/>
                    <a:pt x="6985" y="6985"/>
                  </a:cubicBezTo>
                  <a:cubicBezTo>
                    <a:pt x="7745" y="6226"/>
                    <a:pt x="8186" y="5172"/>
                    <a:pt x="8186" y="4093"/>
                  </a:cubicBezTo>
                  <a:cubicBezTo>
                    <a:pt x="8186" y="3015"/>
                    <a:pt x="7745" y="1961"/>
                    <a:pt x="6985" y="1201"/>
                  </a:cubicBezTo>
                  <a:cubicBezTo>
                    <a:pt x="6225" y="442"/>
                    <a:pt x="5171" y="0"/>
                    <a:pt x="4093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0" name="Google Shape;730;p43"/>
          <p:cNvGrpSpPr/>
          <p:nvPr/>
        </p:nvGrpSpPr>
        <p:grpSpPr>
          <a:xfrm>
            <a:off x="6357157" y="2650142"/>
            <a:ext cx="507157" cy="471105"/>
            <a:chOff x="1009850" y="238100"/>
            <a:chExt cx="5628475" cy="5228375"/>
          </a:xfrm>
        </p:grpSpPr>
        <p:sp>
          <p:nvSpPr>
            <p:cNvPr id="21" name="Google Shape;731;p43"/>
            <p:cNvSpPr/>
            <p:nvPr/>
          </p:nvSpPr>
          <p:spPr>
            <a:xfrm>
              <a:off x="3017125" y="1280350"/>
              <a:ext cx="601100" cy="878050"/>
            </a:xfrm>
            <a:custGeom>
              <a:avLst/>
              <a:gdLst/>
              <a:ahLst/>
              <a:cxnLst/>
              <a:rect l="l" t="t" r="r" b="b"/>
              <a:pathLst>
                <a:path w="24044" h="35122" extrusionOk="0">
                  <a:moveTo>
                    <a:pt x="12010" y="5711"/>
                  </a:moveTo>
                  <a:cubicBezTo>
                    <a:pt x="15490" y="5711"/>
                    <a:pt x="17647" y="7304"/>
                    <a:pt x="17647" y="10956"/>
                  </a:cubicBezTo>
                  <a:lnTo>
                    <a:pt x="17647" y="24142"/>
                  </a:lnTo>
                  <a:cubicBezTo>
                    <a:pt x="17647" y="27793"/>
                    <a:pt x="15490" y="29411"/>
                    <a:pt x="12010" y="29411"/>
                  </a:cubicBezTo>
                  <a:cubicBezTo>
                    <a:pt x="8554" y="29411"/>
                    <a:pt x="6495" y="27793"/>
                    <a:pt x="6495" y="24142"/>
                  </a:cubicBezTo>
                  <a:lnTo>
                    <a:pt x="6495" y="10956"/>
                  </a:lnTo>
                  <a:cubicBezTo>
                    <a:pt x="6495" y="7304"/>
                    <a:pt x="8554" y="5711"/>
                    <a:pt x="12010" y="5711"/>
                  </a:cubicBezTo>
                  <a:close/>
                  <a:moveTo>
                    <a:pt x="12010" y="0"/>
                  </a:moveTo>
                  <a:cubicBezTo>
                    <a:pt x="5172" y="0"/>
                    <a:pt x="1" y="2941"/>
                    <a:pt x="1" y="10956"/>
                  </a:cubicBezTo>
                  <a:lnTo>
                    <a:pt x="1" y="24142"/>
                  </a:lnTo>
                  <a:cubicBezTo>
                    <a:pt x="1" y="32180"/>
                    <a:pt x="5172" y="35121"/>
                    <a:pt x="12010" y="35121"/>
                  </a:cubicBezTo>
                  <a:cubicBezTo>
                    <a:pt x="18799" y="35121"/>
                    <a:pt x="24044" y="32180"/>
                    <a:pt x="24044" y="24142"/>
                  </a:cubicBezTo>
                  <a:lnTo>
                    <a:pt x="24044" y="10956"/>
                  </a:lnTo>
                  <a:cubicBezTo>
                    <a:pt x="24044" y="2941"/>
                    <a:pt x="18799" y="0"/>
                    <a:pt x="12010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2" name="Google Shape;732;p43"/>
            <p:cNvSpPr/>
            <p:nvPr/>
          </p:nvSpPr>
          <p:spPr>
            <a:xfrm>
              <a:off x="3275700" y="1193600"/>
              <a:ext cx="1054825" cy="1793200"/>
            </a:xfrm>
            <a:custGeom>
              <a:avLst/>
              <a:gdLst/>
              <a:ahLst/>
              <a:cxnLst/>
              <a:rect l="l" t="t" r="r" b="b"/>
              <a:pathLst>
                <a:path w="42193" h="71728" extrusionOk="0">
                  <a:moveTo>
                    <a:pt x="37553" y="0"/>
                  </a:moveTo>
                  <a:cubicBezTo>
                    <a:pt x="36465" y="0"/>
                    <a:pt x="35436" y="489"/>
                    <a:pt x="34925" y="1608"/>
                  </a:cubicBezTo>
                  <a:cubicBezTo>
                    <a:pt x="0" y="71727"/>
                    <a:pt x="1863" y="67267"/>
                    <a:pt x="1863" y="68443"/>
                  </a:cubicBezTo>
                  <a:cubicBezTo>
                    <a:pt x="1863" y="70036"/>
                    <a:pt x="3285" y="71727"/>
                    <a:pt x="5343" y="71727"/>
                  </a:cubicBezTo>
                  <a:cubicBezTo>
                    <a:pt x="6569" y="71727"/>
                    <a:pt x="7819" y="71115"/>
                    <a:pt x="8358" y="70036"/>
                  </a:cubicBezTo>
                  <a:lnTo>
                    <a:pt x="41077" y="4818"/>
                  </a:lnTo>
                  <a:cubicBezTo>
                    <a:pt x="42192" y="1998"/>
                    <a:pt x="39752" y="0"/>
                    <a:pt x="37553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" name="Google Shape;733;p43"/>
            <p:cNvSpPr/>
            <p:nvPr/>
          </p:nvSpPr>
          <p:spPr>
            <a:xfrm>
              <a:off x="4001775" y="2037675"/>
              <a:ext cx="601100" cy="878050"/>
            </a:xfrm>
            <a:custGeom>
              <a:avLst/>
              <a:gdLst/>
              <a:ahLst/>
              <a:cxnLst/>
              <a:rect l="l" t="t" r="r" b="b"/>
              <a:pathLst>
                <a:path w="24044" h="35122" extrusionOk="0">
                  <a:moveTo>
                    <a:pt x="12034" y="5711"/>
                  </a:moveTo>
                  <a:cubicBezTo>
                    <a:pt x="15490" y="5711"/>
                    <a:pt x="17647" y="7304"/>
                    <a:pt x="17647" y="10956"/>
                  </a:cubicBezTo>
                  <a:lnTo>
                    <a:pt x="17647" y="24166"/>
                  </a:lnTo>
                  <a:cubicBezTo>
                    <a:pt x="17647" y="27818"/>
                    <a:pt x="15490" y="29411"/>
                    <a:pt x="12034" y="29411"/>
                  </a:cubicBezTo>
                  <a:cubicBezTo>
                    <a:pt x="8554" y="29411"/>
                    <a:pt x="6495" y="27818"/>
                    <a:pt x="6495" y="24166"/>
                  </a:cubicBezTo>
                  <a:lnTo>
                    <a:pt x="6495" y="10956"/>
                  </a:lnTo>
                  <a:cubicBezTo>
                    <a:pt x="6495" y="7304"/>
                    <a:pt x="8554" y="5711"/>
                    <a:pt x="12034" y="5711"/>
                  </a:cubicBezTo>
                  <a:close/>
                  <a:moveTo>
                    <a:pt x="12034" y="0"/>
                  </a:moveTo>
                  <a:cubicBezTo>
                    <a:pt x="5172" y="0"/>
                    <a:pt x="0" y="2941"/>
                    <a:pt x="0" y="10956"/>
                  </a:cubicBezTo>
                  <a:lnTo>
                    <a:pt x="0" y="24166"/>
                  </a:lnTo>
                  <a:cubicBezTo>
                    <a:pt x="0" y="32180"/>
                    <a:pt x="5172" y="35121"/>
                    <a:pt x="12034" y="35121"/>
                  </a:cubicBezTo>
                  <a:cubicBezTo>
                    <a:pt x="18798" y="35121"/>
                    <a:pt x="24043" y="32180"/>
                    <a:pt x="24043" y="24166"/>
                  </a:cubicBezTo>
                  <a:lnTo>
                    <a:pt x="24043" y="10956"/>
                  </a:lnTo>
                  <a:cubicBezTo>
                    <a:pt x="24043" y="2941"/>
                    <a:pt x="18798" y="0"/>
                    <a:pt x="12034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4" name="Google Shape;734;p43"/>
            <p:cNvSpPr/>
            <p:nvPr/>
          </p:nvSpPr>
          <p:spPr>
            <a:xfrm>
              <a:off x="1009850" y="238100"/>
              <a:ext cx="5628475" cy="5228375"/>
            </a:xfrm>
            <a:custGeom>
              <a:avLst/>
              <a:gdLst/>
              <a:ahLst/>
              <a:cxnLst/>
              <a:rect l="l" t="t" r="r" b="b"/>
              <a:pathLst>
                <a:path w="225139" h="209135" extrusionOk="0">
                  <a:moveTo>
                    <a:pt x="77106" y="150264"/>
                  </a:moveTo>
                  <a:lnTo>
                    <a:pt x="86394" y="161661"/>
                  </a:lnTo>
                  <a:cubicBezTo>
                    <a:pt x="87154" y="162592"/>
                    <a:pt x="86492" y="163965"/>
                    <a:pt x="85316" y="163965"/>
                  </a:cubicBezTo>
                  <a:lnTo>
                    <a:pt x="68871" y="163965"/>
                  </a:lnTo>
                  <a:cubicBezTo>
                    <a:pt x="67694" y="163965"/>
                    <a:pt x="67032" y="162592"/>
                    <a:pt x="67792" y="161661"/>
                  </a:cubicBezTo>
                  <a:lnTo>
                    <a:pt x="77106" y="150264"/>
                  </a:lnTo>
                  <a:close/>
                  <a:moveTo>
                    <a:pt x="112006" y="150264"/>
                  </a:moveTo>
                  <a:lnTo>
                    <a:pt x="121319" y="161661"/>
                  </a:lnTo>
                  <a:cubicBezTo>
                    <a:pt x="122055" y="162592"/>
                    <a:pt x="121417" y="163965"/>
                    <a:pt x="120216" y="163965"/>
                  </a:cubicBezTo>
                  <a:lnTo>
                    <a:pt x="103796" y="163965"/>
                  </a:lnTo>
                  <a:cubicBezTo>
                    <a:pt x="102595" y="163965"/>
                    <a:pt x="101933" y="162592"/>
                    <a:pt x="102693" y="161661"/>
                  </a:cubicBezTo>
                  <a:lnTo>
                    <a:pt x="112006" y="150264"/>
                  </a:lnTo>
                  <a:close/>
                  <a:moveTo>
                    <a:pt x="146906" y="150264"/>
                  </a:moveTo>
                  <a:lnTo>
                    <a:pt x="156220" y="161661"/>
                  </a:lnTo>
                  <a:cubicBezTo>
                    <a:pt x="156980" y="162592"/>
                    <a:pt x="156318" y="163965"/>
                    <a:pt x="155141" y="163965"/>
                  </a:cubicBezTo>
                  <a:lnTo>
                    <a:pt x="138696" y="163965"/>
                  </a:lnTo>
                  <a:cubicBezTo>
                    <a:pt x="137887" y="163965"/>
                    <a:pt x="137544" y="163401"/>
                    <a:pt x="137422" y="163156"/>
                  </a:cubicBezTo>
                  <a:cubicBezTo>
                    <a:pt x="137299" y="162911"/>
                    <a:pt x="137103" y="162298"/>
                    <a:pt x="137618" y="161661"/>
                  </a:cubicBezTo>
                  <a:lnTo>
                    <a:pt x="146906" y="150264"/>
                  </a:lnTo>
                  <a:close/>
                  <a:moveTo>
                    <a:pt x="146839" y="1"/>
                  </a:moveTo>
                  <a:cubicBezTo>
                    <a:pt x="140970" y="1"/>
                    <a:pt x="135112" y="934"/>
                    <a:pt x="129456" y="2795"/>
                  </a:cubicBezTo>
                  <a:cubicBezTo>
                    <a:pt x="123856" y="957"/>
                    <a:pt x="117990" y="7"/>
                    <a:pt x="112065" y="7"/>
                  </a:cubicBezTo>
                  <a:cubicBezTo>
                    <a:pt x="106218" y="7"/>
                    <a:pt x="100314" y="933"/>
                    <a:pt x="94556" y="2844"/>
                  </a:cubicBezTo>
                  <a:cubicBezTo>
                    <a:pt x="88894" y="957"/>
                    <a:pt x="83012" y="1"/>
                    <a:pt x="77106" y="1"/>
                  </a:cubicBezTo>
                  <a:cubicBezTo>
                    <a:pt x="30098" y="1"/>
                    <a:pt x="1" y="56812"/>
                    <a:pt x="19265" y="105168"/>
                  </a:cubicBezTo>
                  <a:cubicBezTo>
                    <a:pt x="19753" y="106388"/>
                    <a:pt x="20917" y="107120"/>
                    <a:pt x="22140" y="107120"/>
                  </a:cubicBezTo>
                  <a:cubicBezTo>
                    <a:pt x="22514" y="107120"/>
                    <a:pt x="22893" y="107052"/>
                    <a:pt x="23260" y="106908"/>
                  </a:cubicBezTo>
                  <a:cubicBezTo>
                    <a:pt x="24828" y="106271"/>
                    <a:pt x="25613" y="104482"/>
                    <a:pt x="24975" y="102913"/>
                  </a:cubicBezTo>
                  <a:cubicBezTo>
                    <a:pt x="6769" y="57132"/>
                    <a:pt x="35987" y="6125"/>
                    <a:pt x="76827" y="6125"/>
                  </a:cubicBezTo>
                  <a:cubicBezTo>
                    <a:pt x="79583" y="6125"/>
                    <a:pt x="82392" y="6357"/>
                    <a:pt x="85242" y="6839"/>
                  </a:cubicBezTo>
                  <a:cubicBezTo>
                    <a:pt x="79973" y="9682"/>
                    <a:pt x="74998" y="13383"/>
                    <a:pt x="70537" y="17843"/>
                  </a:cubicBezTo>
                  <a:cubicBezTo>
                    <a:pt x="69336" y="19044"/>
                    <a:pt x="69336" y="20981"/>
                    <a:pt x="70537" y="22181"/>
                  </a:cubicBezTo>
                  <a:cubicBezTo>
                    <a:pt x="71141" y="22797"/>
                    <a:pt x="71930" y="23104"/>
                    <a:pt x="72718" y="23104"/>
                  </a:cubicBezTo>
                  <a:cubicBezTo>
                    <a:pt x="73498" y="23104"/>
                    <a:pt x="74278" y="22803"/>
                    <a:pt x="74875" y="22206"/>
                  </a:cubicBezTo>
                  <a:cubicBezTo>
                    <a:pt x="85405" y="11693"/>
                    <a:pt x="98632" y="6160"/>
                    <a:pt x="112033" y="6160"/>
                  </a:cubicBezTo>
                  <a:cubicBezTo>
                    <a:pt x="117877" y="6160"/>
                    <a:pt x="123755" y="7212"/>
                    <a:pt x="129456" y="9363"/>
                  </a:cubicBezTo>
                  <a:cubicBezTo>
                    <a:pt x="152691" y="18113"/>
                    <a:pt x="169553" y="43823"/>
                    <a:pt x="169553" y="74091"/>
                  </a:cubicBezTo>
                  <a:cubicBezTo>
                    <a:pt x="169553" y="113211"/>
                    <a:pt x="142304" y="142036"/>
                    <a:pt x="111947" y="142036"/>
                  </a:cubicBezTo>
                  <a:cubicBezTo>
                    <a:pt x="106206" y="142036"/>
                    <a:pt x="100355" y="141005"/>
                    <a:pt x="94556" y="138819"/>
                  </a:cubicBezTo>
                  <a:cubicBezTo>
                    <a:pt x="55538" y="124113"/>
                    <a:pt x="42058" y="67890"/>
                    <a:pt x="67376" y="31225"/>
                  </a:cubicBezTo>
                  <a:cubicBezTo>
                    <a:pt x="68331" y="29828"/>
                    <a:pt x="67988" y="27916"/>
                    <a:pt x="66591" y="26936"/>
                  </a:cubicBezTo>
                  <a:cubicBezTo>
                    <a:pt x="66058" y="26571"/>
                    <a:pt x="65450" y="26396"/>
                    <a:pt x="64847" y="26396"/>
                  </a:cubicBezTo>
                  <a:cubicBezTo>
                    <a:pt x="63871" y="26396"/>
                    <a:pt x="62908" y="26857"/>
                    <a:pt x="62302" y="27720"/>
                  </a:cubicBezTo>
                  <a:cubicBezTo>
                    <a:pt x="36372" y="65292"/>
                    <a:pt x="47842" y="121172"/>
                    <a:pt x="85193" y="141343"/>
                  </a:cubicBezTo>
                  <a:cubicBezTo>
                    <a:pt x="82463" y="141801"/>
                    <a:pt x="79751" y="142023"/>
                    <a:pt x="77071" y="142023"/>
                  </a:cubicBezTo>
                  <a:cubicBezTo>
                    <a:pt x="58078" y="142023"/>
                    <a:pt x="40723" y="130874"/>
                    <a:pt x="30220" y="113477"/>
                  </a:cubicBezTo>
                  <a:cubicBezTo>
                    <a:pt x="29640" y="112509"/>
                    <a:pt x="28625" y="111977"/>
                    <a:pt x="27579" y="111977"/>
                  </a:cubicBezTo>
                  <a:cubicBezTo>
                    <a:pt x="27035" y="111977"/>
                    <a:pt x="26483" y="112121"/>
                    <a:pt x="25980" y="112423"/>
                  </a:cubicBezTo>
                  <a:cubicBezTo>
                    <a:pt x="24534" y="113305"/>
                    <a:pt x="24069" y="115192"/>
                    <a:pt x="24951" y="116663"/>
                  </a:cubicBezTo>
                  <a:cubicBezTo>
                    <a:pt x="35735" y="134481"/>
                    <a:pt x="52670" y="145828"/>
                    <a:pt x="71125" y="147838"/>
                  </a:cubicBezTo>
                  <a:lnTo>
                    <a:pt x="63013" y="157764"/>
                  </a:lnTo>
                  <a:cubicBezTo>
                    <a:pt x="58994" y="162715"/>
                    <a:pt x="62498" y="170116"/>
                    <a:pt x="68871" y="170116"/>
                  </a:cubicBezTo>
                  <a:lnTo>
                    <a:pt x="74017" y="170116"/>
                  </a:lnTo>
                  <a:lnTo>
                    <a:pt x="74017" y="206071"/>
                  </a:lnTo>
                  <a:cubicBezTo>
                    <a:pt x="74017" y="207762"/>
                    <a:pt x="75390" y="209134"/>
                    <a:pt x="77106" y="209134"/>
                  </a:cubicBezTo>
                  <a:cubicBezTo>
                    <a:pt x="78797" y="209134"/>
                    <a:pt x="80169" y="207762"/>
                    <a:pt x="80169" y="206071"/>
                  </a:cubicBezTo>
                  <a:lnTo>
                    <a:pt x="80169" y="170116"/>
                  </a:lnTo>
                  <a:lnTo>
                    <a:pt x="85316" y="170116"/>
                  </a:lnTo>
                  <a:cubicBezTo>
                    <a:pt x="91688" y="170116"/>
                    <a:pt x="95217" y="162715"/>
                    <a:pt x="91174" y="157764"/>
                  </a:cubicBezTo>
                  <a:lnTo>
                    <a:pt x="83061" y="147838"/>
                  </a:lnTo>
                  <a:cubicBezTo>
                    <a:pt x="86983" y="147421"/>
                    <a:pt x="90830" y="146612"/>
                    <a:pt x="94556" y="145363"/>
                  </a:cubicBezTo>
                  <a:cubicBezTo>
                    <a:pt x="98281" y="146588"/>
                    <a:pt x="102129" y="147421"/>
                    <a:pt x="106050" y="147838"/>
                  </a:cubicBezTo>
                  <a:lnTo>
                    <a:pt x="97938" y="157764"/>
                  </a:lnTo>
                  <a:cubicBezTo>
                    <a:pt x="93894" y="162715"/>
                    <a:pt x="97423" y="170116"/>
                    <a:pt x="103796" y="170116"/>
                  </a:cubicBezTo>
                  <a:lnTo>
                    <a:pt x="108918" y="170116"/>
                  </a:lnTo>
                  <a:lnTo>
                    <a:pt x="108918" y="206071"/>
                  </a:lnTo>
                  <a:cubicBezTo>
                    <a:pt x="108918" y="207762"/>
                    <a:pt x="110315" y="209134"/>
                    <a:pt x="112006" y="209134"/>
                  </a:cubicBezTo>
                  <a:cubicBezTo>
                    <a:pt x="113697" y="209134"/>
                    <a:pt x="115094" y="207762"/>
                    <a:pt x="115094" y="206071"/>
                  </a:cubicBezTo>
                  <a:lnTo>
                    <a:pt x="115094" y="170116"/>
                  </a:lnTo>
                  <a:lnTo>
                    <a:pt x="120216" y="170116"/>
                  </a:lnTo>
                  <a:cubicBezTo>
                    <a:pt x="126613" y="170116"/>
                    <a:pt x="130118" y="162715"/>
                    <a:pt x="126074" y="157764"/>
                  </a:cubicBezTo>
                  <a:lnTo>
                    <a:pt x="117962" y="147838"/>
                  </a:lnTo>
                  <a:cubicBezTo>
                    <a:pt x="121883" y="147421"/>
                    <a:pt x="125731" y="146588"/>
                    <a:pt x="129456" y="145363"/>
                  </a:cubicBezTo>
                  <a:cubicBezTo>
                    <a:pt x="133182" y="146588"/>
                    <a:pt x="137029" y="147421"/>
                    <a:pt x="140951" y="147838"/>
                  </a:cubicBezTo>
                  <a:lnTo>
                    <a:pt x="132838" y="157764"/>
                  </a:lnTo>
                  <a:cubicBezTo>
                    <a:pt x="128795" y="162715"/>
                    <a:pt x="132324" y="170116"/>
                    <a:pt x="138696" y="170116"/>
                  </a:cubicBezTo>
                  <a:lnTo>
                    <a:pt x="143843" y="170116"/>
                  </a:lnTo>
                  <a:lnTo>
                    <a:pt x="143843" y="206071"/>
                  </a:lnTo>
                  <a:cubicBezTo>
                    <a:pt x="143843" y="207762"/>
                    <a:pt x="145215" y="209134"/>
                    <a:pt x="146906" y="209134"/>
                  </a:cubicBezTo>
                  <a:cubicBezTo>
                    <a:pt x="148622" y="209134"/>
                    <a:pt x="149995" y="207762"/>
                    <a:pt x="149995" y="206071"/>
                  </a:cubicBezTo>
                  <a:lnTo>
                    <a:pt x="149995" y="170116"/>
                  </a:lnTo>
                  <a:lnTo>
                    <a:pt x="155141" y="170116"/>
                  </a:lnTo>
                  <a:cubicBezTo>
                    <a:pt x="161514" y="170116"/>
                    <a:pt x="165018" y="162715"/>
                    <a:pt x="160999" y="157764"/>
                  </a:cubicBezTo>
                  <a:lnTo>
                    <a:pt x="152887" y="147838"/>
                  </a:lnTo>
                  <a:cubicBezTo>
                    <a:pt x="198963" y="142912"/>
                    <a:pt x="225139" y="83772"/>
                    <a:pt x="202198" y="37254"/>
                  </a:cubicBezTo>
                  <a:cubicBezTo>
                    <a:pt x="201659" y="36159"/>
                    <a:pt x="200577" y="35532"/>
                    <a:pt x="199451" y="35532"/>
                  </a:cubicBezTo>
                  <a:cubicBezTo>
                    <a:pt x="198990" y="35532"/>
                    <a:pt x="198522" y="35637"/>
                    <a:pt x="198081" y="35857"/>
                  </a:cubicBezTo>
                  <a:cubicBezTo>
                    <a:pt x="196537" y="36593"/>
                    <a:pt x="195924" y="38455"/>
                    <a:pt x="196684" y="39975"/>
                  </a:cubicBezTo>
                  <a:cubicBezTo>
                    <a:pt x="219210" y="85626"/>
                    <a:pt x="190414" y="142056"/>
                    <a:pt x="147279" y="142056"/>
                  </a:cubicBezTo>
                  <a:cubicBezTo>
                    <a:pt x="144514" y="142056"/>
                    <a:pt x="141691" y="141824"/>
                    <a:pt x="138819" y="141343"/>
                  </a:cubicBezTo>
                  <a:cubicBezTo>
                    <a:pt x="145583" y="137691"/>
                    <a:pt x="151808" y="132642"/>
                    <a:pt x="157200" y="126295"/>
                  </a:cubicBezTo>
                  <a:cubicBezTo>
                    <a:pt x="188522" y="89605"/>
                    <a:pt x="178572" y="28284"/>
                    <a:pt x="138819" y="6839"/>
                  </a:cubicBezTo>
                  <a:cubicBezTo>
                    <a:pt x="141504" y="6387"/>
                    <a:pt x="144209" y="6163"/>
                    <a:pt x="146910" y="6163"/>
                  </a:cubicBezTo>
                  <a:cubicBezTo>
                    <a:pt x="163122" y="6163"/>
                    <a:pt x="179241" y="14248"/>
                    <a:pt x="190606" y="29877"/>
                  </a:cubicBezTo>
                  <a:cubicBezTo>
                    <a:pt x="191213" y="30707"/>
                    <a:pt x="192152" y="31151"/>
                    <a:pt x="193102" y="31151"/>
                  </a:cubicBezTo>
                  <a:cubicBezTo>
                    <a:pt x="193724" y="31151"/>
                    <a:pt x="194352" y="30961"/>
                    <a:pt x="194895" y="30563"/>
                  </a:cubicBezTo>
                  <a:cubicBezTo>
                    <a:pt x="196267" y="29559"/>
                    <a:pt x="196586" y="27647"/>
                    <a:pt x="195581" y="26274"/>
                  </a:cubicBezTo>
                  <a:cubicBezTo>
                    <a:pt x="182821" y="8713"/>
                    <a:pt x="164774" y="1"/>
                    <a:pt x="146839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5" name="Google Shape;735;p43"/>
          <p:cNvGrpSpPr/>
          <p:nvPr/>
        </p:nvGrpSpPr>
        <p:grpSpPr>
          <a:xfrm>
            <a:off x="5194375" y="2650543"/>
            <a:ext cx="470279" cy="470279"/>
            <a:chOff x="1190625" y="238125"/>
            <a:chExt cx="5219200" cy="5219200"/>
          </a:xfrm>
        </p:grpSpPr>
        <p:sp>
          <p:nvSpPr>
            <p:cNvPr id="26" name="Google Shape;736;p43"/>
            <p:cNvSpPr/>
            <p:nvPr/>
          </p:nvSpPr>
          <p:spPr>
            <a:xfrm>
              <a:off x="1190625" y="238125"/>
              <a:ext cx="5219200" cy="5219200"/>
            </a:xfrm>
            <a:custGeom>
              <a:avLst/>
              <a:gdLst/>
              <a:ahLst/>
              <a:cxnLst/>
              <a:rect l="l" t="t" r="r" b="b"/>
              <a:pathLst>
                <a:path w="208768" h="208768" extrusionOk="0">
                  <a:moveTo>
                    <a:pt x="172070" y="8155"/>
                  </a:moveTo>
                  <a:cubicBezTo>
                    <a:pt x="187793" y="8155"/>
                    <a:pt x="200612" y="20975"/>
                    <a:pt x="200612" y="36697"/>
                  </a:cubicBezTo>
                  <a:lnTo>
                    <a:pt x="200612" y="138634"/>
                  </a:lnTo>
                  <a:cubicBezTo>
                    <a:pt x="200612" y="152955"/>
                    <a:pt x="190011" y="164861"/>
                    <a:pt x="176245" y="166883"/>
                  </a:cubicBezTo>
                  <a:cubicBezTo>
                    <a:pt x="178235" y="162480"/>
                    <a:pt x="179377" y="157619"/>
                    <a:pt x="179377" y="152498"/>
                  </a:cubicBezTo>
                  <a:cubicBezTo>
                    <a:pt x="179377" y="133383"/>
                    <a:pt x="163817" y="117823"/>
                    <a:pt x="144702" y="117823"/>
                  </a:cubicBezTo>
                  <a:cubicBezTo>
                    <a:pt x="132176" y="117823"/>
                    <a:pt x="121150" y="124543"/>
                    <a:pt x="115050" y="134557"/>
                  </a:cubicBezTo>
                  <a:lnTo>
                    <a:pt x="92151" y="134557"/>
                  </a:lnTo>
                  <a:cubicBezTo>
                    <a:pt x="89900" y="134557"/>
                    <a:pt x="88074" y="136384"/>
                    <a:pt x="88074" y="138634"/>
                  </a:cubicBezTo>
                  <a:cubicBezTo>
                    <a:pt x="88074" y="140885"/>
                    <a:pt x="89900" y="142712"/>
                    <a:pt x="92151" y="142712"/>
                  </a:cubicBezTo>
                  <a:lnTo>
                    <a:pt x="111462" y="142712"/>
                  </a:lnTo>
                  <a:cubicBezTo>
                    <a:pt x="110549" y="145811"/>
                    <a:pt x="110059" y="149105"/>
                    <a:pt x="110059" y="152498"/>
                  </a:cubicBezTo>
                  <a:cubicBezTo>
                    <a:pt x="110059" y="157750"/>
                    <a:pt x="111234" y="162708"/>
                    <a:pt x="113321" y="167177"/>
                  </a:cubicBezTo>
                  <a:lnTo>
                    <a:pt x="36697" y="167177"/>
                  </a:lnTo>
                  <a:cubicBezTo>
                    <a:pt x="20975" y="167177"/>
                    <a:pt x="8155" y="154357"/>
                    <a:pt x="8155" y="138634"/>
                  </a:cubicBezTo>
                  <a:lnTo>
                    <a:pt x="8155" y="36697"/>
                  </a:lnTo>
                  <a:cubicBezTo>
                    <a:pt x="8155" y="20975"/>
                    <a:pt x="20975" y="8155"/>
                    <a:pt x="36697" y="8155"/>
                  </a:cubicBezTo>
                  <a:close/>
                  <a:moveTo>
                    <a:pt x="144702" y="125978"/>
                  </a:moveTo>
                  <a:cubicBezTo>
                    <a:pt x="159315" y="125978"/>
                    <a:pt x="171222" y="137884"/>
                    <a:pt x="171222" y="152498"/>
                  </a:cubicBezTo>
                  <a:cubicBezTo>
                    <a:pt x="171222" y="167112"/>
                    <a:pt x="159315" y="178985"/>
                    <a:pt x="144702" y="178985"/>
                  </a:cubicBezTo>
                  <a:cubicBezTo>
                    <a:pt x="130088" y="178985"/>
                    <a:pt x="118214" y="167112"/>
                    <a:pt x="118214" y="152498"/>
                  </a:cubicBezTo>
                  <a:cubicBezTo>
                    <a:pt x="118214" y="137884"/>
                    <a:pt x="130088" y="125978"/>
                    <a:pt x="144702" y="125978"/>
                  </a:cubicBezTo>
                  <a:close/>
                  <a:moveTo>
                    <a:pt x="118932" y="175658"/>
                  </a:moveTo>
                  <a:cubicBezTo>
                    <a:pt x="122651" y="179801"/>
                    <a:pt x="127348" y="183030"/>
                    <a:pt x="132665" y="184987"/>
                  </a:cubicBezTo>
                  <a:lnTo>
                    <a:pt x="120237" y="197415"/>
                  </a:lnTo>
                  <a:lnTo>
                    <a:pt x="117595" y="190794"/>
                  </a:lnTo>
                  <a:cubicBezTo>
                    <a:pt x="117203" y="189750"/>
                    <a:pt x="116355" y="188934"/>
                    <a:pt x="115344" y="188510"/>
                  </a:cubicBezTo>
                  <a:lnTo>
                    <a:pt x="108722" y="185901"/>
                  </a:lnTo>
                  <a:lnTo>
                    <a:pt x="118932" y="175658"/>
                  </a:lnTo>
                  <a:close/>
                  <a:moveTo>
                    <a:pt x="170667" y="175430"/>
                  </a:moveTo>
                  <a:lnTo>
                    <a:pt x="181105" y="185901"/>
                  </a:lnTo>
                  <a:lnTo>
                    <a:pt x="174484" y="188510"/>
                  </a:lnTo>
                  <a:cubicBezTo>
                    <a:pt x="173440" y="188934"/>
                    <a:pt x="172624" y="189750"/>
                    <a:pt x="172200" y="190794"/>
                  </a:cubicBezTo>
                  <a:lnTo>
                    <a:pt x="169591" y="197415"/>
                  </a:lnTo>
                  <a:lnTo>
                    <a:pt x="157032" y="184889"/>
                  </a:lnTo>
                  <a:cubicBezTo>
                    <a:pt x="162316" y="182867"/>
                    <a:pt x="166981" y="179605"/>
                    <a:pt x="170667" y="175430"/>
                  </a:cubicBezTo>
                  <a:close/>
                  <a:moveTo>
                    <a:pt x="36697" y="0"/>
                  </a:moveTo>
                  <a:cubicBezTo>
                    <a:pt x="16473" y="0"/>
                    <a:pt x="0" y="16473"/>
                    <a:pt x="0" y="36697"/>
                  </a:cubicBezTo>
                  <a:lnTo>
                    <a:pt x="0" y="138634"/>
                  </a:lnTo>
                  <a:cubicBezTo>
                    <a:pt x="0" y="158859"/>
                    <a:pt x="16473" y="175332"/>
                    <a:pt x="36697" y="175332"/>
                  </a:cubicBezTo>
                  <a:lnTo>
                    <a:pt x="107743" y="175332"/>
                  </a:lnTo>
                  <a:cubicBezTo>
                    <a:pt x="107743" y="175332"/>
                    <a:pt x="98577" y="184465"/>
                    <a:pt x="98577" y="184498"/>
                  </a:cubicBezTo>
                  <a:cubicBezTo>
                    <a:pt x="96522" y="186520"/>
                    <a:pt x="97305" y="190141"/>
                    <a:pt x="99947" y="191185"/>
                  </a:cubicBezTo>
                  <a:lnTo>
                    <a:pt x="110679" y="195458"/>
                  </a:lnTo>
                  <a:cubicBezTo>
                    <a:pt x="110679" y="195458"/>
                    <a:pt x="114952" y="206190"/>
                    <a:pt x="114952" y="206190"/>
                  </a:cubicBezTo>
                  <a:cubicBezTo>
                    <a:pt x="115540" y="207691"/>
                    <a:pt x="117073" y="208767"/>
                    <a:pt x="118736" y="208767"/>
                  </a:cubicBezTo>
                  <a:cubicBezTo>
                    <a:pt x="119813" y="208767"/>
                    <a:pt x="120857" y="208343"/>
                    <a:pt x="121639" y="207560"/>
                  </a:cubicBezTo>
                  <a:lnTo>
                    <a:pt x="142157" y="187042"/>
                  </a:lnTo>
                  <a:cubicBezTo>
                    <a:pt x="143005" y="187108"/>
                    <a:pt x="143854" y="187140"/>
                    <a:pt x="144702" y="187140"/>
                  </a:cubicBezTo>
                  <a:cubicBezTo>
                    <a:pt x="145713" y="187140"/>
                    <a:pt x="146692" y="187108"/>
                    <a:pt x="147638" y="187010"/>
                  </a:cubicBezTo>
                  <a:lnTo>
                    <a:pt x="168188" y="207560"/>
                  </a:lnTo>
                  <a:cubicBezTo>
                    <a:pt x="168971" y="208343"/>
                    <a:pt x="170015" y="208767"/>
                    <a:pt x="171091" y="208767"/>
                  </a:cubicBezTo>
                  <a:cubicBezTo>
                    <a:pt x="172657" y="208767"/>
                    <a:pt x="174255" y="207723"/>
                    <a:pt x="174875" y="206190"/>
                  </a:cubicBezTo>
                  <a:lnTo>
                    <a:pt x="179148" y="195458"/>
                  </a:lnTo>
                  <a:cubicBezTo>
                    <a:pt x="179148" y="195458"/>
                    <a:pt x="189848" y="191185"/>
                    <a:pt x="189880" y="191185"/>
                  </a:cubicBezTo>
                  <a:cubicBezTo>
                    <a:pt x="192555" y="190109"/>
                    <a:pt x="193305" y="186553"/>
                    <a:pt x="191250" y="184498"/>
                  </a:cubicBezTo>
                  <a:lnTo>
                    <a:pt x="180975" y="174223"/>
                  </a:lnTo>
                  <a:cubicBezTo>
                    <a:pt x="196926" y="170243"/>
                    <a:pt x="208767" y="155792"/>
                    <a:pt x="208767" y="138634"/>
                  </a:cubicBezTo>
                  <a:lnTo>
                    <a:pt x="208767" y="36697"/>
                  </a:lnTo>
                  <a:cubicBezTo>
                    <a:pt x="208767" y="16473"/>
                    <a:pt x="192294" y="0"/>
                    <a:pt x="172070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7" name="Google Shape;737;p43"/>
            <p:cNvSpPr/>
            <p:nvPr/>
          </p:nvSpPr>
          <p:spPr>
            <a:xfrm>
              <a:off x="2780825" y="1053600"/>
              <a:ext cx="2038775" cy="203900"/>
            </a:xfrm>
            <a:custGeom>
              <a:avLst/>
              <a:gdLst/>
              <a:ahLst/>
              <a:cxnLst/>
              <a:rect l="l" t="t" r="r" b="b"/>
              <a:pathLst>
                <a:path w="81551" h="8156" extrusionOk="0">
                  <a:moveTo>
                    <a:pt x="4078" y="1"/>
                  </a:moveTo>
                  <a:cubicBezTo>
                    <a:pt x="1827" y="1"/>
                    <a:pt x="1" y="1828"/>
                    <a:pt x="1" y="4078"/>
                  </a:cubicBezTo>
                  <a:cubicBezTo>
                    <a:pt x="1" y="6329"/>
                    <a:pt x="1827" y="8156"/>
                    <a:pt x="4078" y="8156"/>
                  </a:cubicBezTo>
                  <a:lnTo>
                    <a:pt x="77473" y="8156"/>
                  </a:lnTo>
                  <a:cubicBezTo>
                    <a:pt x="79724" y="8156"/>
                    <a:pt x="81550" y="6329"/>
                    <a:pt x="81550" y="4078"/>
                  </a:cubicBezTo>
                  <a:cubicBezTo>
                    <a:pt x="81550" y="1828"/>
                    <a:pt x="79724" y="1"/>
                    <a:pt x="77473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8" name="Google Shape;738;p43"/>
            <p:cNvSpPr/>
            <p:nvPr/>
          </p:nvSpPr>
          <p:spPr>
            <a:xfrm>
              <a:off x="2169200" y="1869100"/>
              <a:ext cx="1325225" cy="203900"/>
            </a:xfrm>
            <a:custGeom>
              <a:avLst/>
              <a:gdLst/>
              <a:ahLst/>
              <a:cxnLst/>
              <a:rect l="l" t="t" r="r" b="b"/>
              <a:pathLst>
                <a:path w="53009" h="8156" extrusionOk="0">
                  <a:moveTo>
                    <a:pt x="4078" y="1"/>
                  </a:moveTo>
                  <a:cubicBezTo>
                    <a:pt x="1828" y="1"/>
                    <a:pt x="1" y="1827"/>
                    <a:pt x="1" y="4078"/>
                  </a:cubicBezTo>
                  <a:cubicBezTo>
                    <a:pt x="1" y="6329"/>
                    <a:pt x="1828" y="8156"/>
                    <a:pt x="4078" y="8156"/>
                  </a:cubicBezTo>
                  <a:lnTo>
                    <a:pt x="48931" y="8156"/>
                  </a:lnTo>
                  <a:cubicBezTo>
                    <a:pt x="51181" y="8156"/>
                    <a:pt x="53008" y="6329"/>
                    <a:pt x="53008" y="4078"/>
                  </a:cubicBezTo>
                  <a:cubicBezTo>
                    <a:pt x="53008" y="1827"/>
                    <a:pt x="51181" y="1"/>
                    <a:pt x="48931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9" name="Google Shape;739;p43"/>
            <p:cNvSpPr/>
            <p:nvPr/>
          </p:nvSpPr>
          <p:spPr>
            <a:xfrm>
              <a:off x="3698275" y="1869100"/>
              <a:ext cx="203900" cy="203900"/>
            </a:xfrm>
            <a:custGeom>
              <a:avLst/>
              <a:gdLst/>
              <a:ahLst/>
              <a:cxnLst/>
              <a:rect l="l" t="t" r="r" b="b"/>
              <a:pathLst>
                <a:path w="8156" h="8156" extrusionOk="0">
                  <a:moveTo>
                    <a:pt x="4078" y="1"/>
                  </a:moveTo>
                  <a:cubicBezTo>
                    <a:pt x="1827" y="1"/>
                    <a:pt x="0" y="1827"/>
                    <a:pt x="0" y="4078"/>
                  </a:cubicBezTo>
                  <a:cubicBezTo>
                    <a:pt x="0" y="6329"/>
                    <a:pt x="1827" y="8156"/>
                    <a:pt x="4078" y="8156"/>
                  </a:cubicBezTo>
                  <a:cubicBezTo>
                    <a:pt x="6328" y="8156"/>
                    <a:pt x="8155" y="6329"/>
                    <a:pt x="8155" y="4078"/>
                  </a:cubicBezTo>
                  <a:cubicBezTo>
                    <a:pt x="8155" y="1827"/>
                    <a:pt x="6328" y="1"/>
                    <a:pt x="4078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0" name="Google Shape;740;p43"/>
            <p:cNvSpPr/>
            <p:nvPr/>
          </p:nvSpPr>
          <p:spPr>
            <a:xfrm>
              <a:off x="4106025" y="1869100"/>
              <a:ext cx="1325200" cy="203900"/>
            </a:xfrm>
            <a:custGeom>
              <a:avLst/>
              <a:gdLst/>
              <a:ahLst/>
              <a:cxnLst/>
              <a:rect l="l" t="t" r="r" b="b"/>
              <a:pathLst>
                <a:path w="53008" h="8156" extrusionOk="0">
                  <a:moveTo>
                    <a:pt x="4078" y="1"/>
                  </a:moveTo>
                  <a:cubicBezTo>
                    <a:pt x="1827" y="1"/>
                    <a:pt x="0" y="1827"/>
                    <a:pt x="0" y="4078"/>
                  </a:cubicBezTo>
                  <a:cubicBezTo>
                    <a:pt x="0" y="6329"/>
                    <a:pt x="1827" y="8156"/>
                    <a:pt x="4078" y="8156"/>
                  </a:cubicBezTo>
                  <a:lnTo>
                    <a:pt x="48930" y="8156"/>
                  </a:lnTo>
                  <a:cubicBezTo>
                    <a:pt x="51181" y="8156"/>
                    <a:pt x="53007" y="6329"/>
                    <a:pt x="53007" y="4078"/>
                  </a:cubicBezTo>
                  <a:cubicBezTo>
                    <a:pt x="53007" y="1827"/>
                    <a:pt x="51181" y="1"/>
                    <a:pt x="48930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1" name="Google Shape;741;p43"/>
            <p:cNvSpPr/>
            <p:nvPr/>
          </p:nvSpPr>
          <p:spPr>
            <a:xfrm>
              <a:off x="2169200" y="2266250"/>
              <a:ext cx="509725" cy="203900"/>
            </a:xfrm>
            <a:custGeom>
              <a:avLst/>
              <a:gdLst/>
              <a:ahLst/>
              <a:cxnLst/>
              <a:rect l="l" t="t" r="r" b="b"/>
              <a:pathLst>
                <a:path w="20389" h="8156" extrusionOk="0">
                  <a:moveTo>
                    <a:pt x="4078" y="1"/>
                  </a:moveTo>
                  <a:cubicBezTo>
                    <a:pt x="1828" y="1"/>
                    <a:pt x="1" y="1827"/>
                    <a:pt x="1" y="4078"/>
                  </a:cubicBezTo>
                  <a:cubicBezTo>
                    <a:pt x="1" y="6329"/>
                    <a:pt x="1828" y="8156"/>
                    <a:pt x="4078" y="8156"/>
                  </a:cubicBezTo>
                  <a:lnTo>
                    <a:pt x="16311" y="8156"/>
                  </a:lnTo>
                  <a:cubicBezTo>
                    <a:pt x="18562" y="8156"/>
                    <a:pt x="20388" y="6329"/>
                    <a:pt x="20388" y="4078"/>
                  </a:cubicBezTo>
                  <a:cubicBezTo>
                    <a:pt x="20388" y="1827"/>
                    <a:pt x="18562" y="1"/>
                    <a:pt x="16311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2" name="Google Shape;742;p43"/>
            <p:cNvSpPr/>
            <p:nvPr/>
          </p:nvSpPr>
          <p:spPr>
            <a:xfrm>
              <a:off x="2920275" y="2266250"/>
              <a:ext cx="203900" cy="203900"/>
            </a:xfrm>
            <a:custGeom>
              <a:avLst/>
              <a:gdLst/>
              <a:ahLst/>
              <a:cxnLst/>
              <a:rect l="l" t="t" r="r" b="b"/>
              <a:pathLst>
                <a:path w="8156" h="8156" extrusionOk="0">
                  <a:moveTo>
                    <a:pt x="4078" y="1"/>
                  </a:moveTo>
                  <a:cubicBezTo>
                    <a:pt x="1795" y="1"/>
                    <a:pt x="1" y="1827"/>
                    <a:pt x="1" y="4078"/>
                  </a:cubicBezTo>
                  <a:cubicBezTo>
                    <a:pt x="1" y="6329"/>
                    <a:pt x="1795" y="8156"/>
                    <a:pt x="4078" y="8156"/>
                  </a:cubicBezTo>
                  <a:cubicBezTo>
                    <a:pt x="6329" y="8156"/>
                    <a:pt x="8156" y="6329"/>
                    <a:pt x="8156" y="4078"/>
                  </a:cubicBezTo>
                  <a:cubicBezTo>
                    <a:pt x="8156" y="1827"/>
                    <a:pt x="6329" y="1"/>
                    <a:pt x="4078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3" name="Google Shape;743;p43"/>
            <p:cNvSpPr/>
            <p:nvPr/>
          </p:nvSpPr>
          <p:spPr>
            <a:xfrm>
              <a:off x="4476250" y="2266250"/>
              <a:ext cx="203900" cy="203900"/>
            </a:xfrm>
            <a:custGeom>
              <a:avLst/>
              <a:gdLst/>
              <a:ahLst/>
              <a:cxnLst/>
              <a:rect l="l" t="t" r="r" b="b"/>
              <a:pathLst>
                <a:path w="8156" h="8156" extrusionOk="0">
                  <a:moveTo>
                    <a:pt x="4078" y="1"/>
                  </a:moveTo>
                  <a:cubicBezTo>
                    <a:pt x="1860" y="1"/>
                    <a:pt x="0" y="1827"/>
                    <a:pt x="0" y="4078"/>
                  </a:cubicBezTo>
                  <a:cubicBezTo>
                    <a:pt x="0" y="6329"/>
                    <a:pt x="1860" y="8156"/>
                    <a:pt x="4078" y="8156"/>
                  </a:cubicBezTo>
                  <a:cubicBezTo>
                    <a:pt x="6329" y="8156"/>
                    <a:pt x="8155" y="6329"/>
                    <a:pt x="8155" y="4078"/>
                  </a:cubicBezTo>
                  <a:cubicBezTo>
                    <a:pt x="8155" y="1827"/>
                    <a:pt x="6329" y="1"/>
                    <a:pt x="4078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4" name="Google Shape;744;p43"/>
            <p:cNvSpPr/>
            <p:nvPr/>
          </p:nvSpPr>
          <p:spPr>
            <a:xfrm>
              <a:off x="3364725" y="2266250"/>
              <a:ext cx="870975" cy="203900"/>
            </a:xfrm>
            <a:custGeom>
              <a:avLst/>
              <a:gdLst/>
              <a:ahLst/>
              <a:cxnLst/>
              <a:rect l="l" t="t" r="r" b="b"/>
              <a:pathLst>
                <a:path w="34839" h="8156" extrusionOk="0">
                  <a:moveTo>
                    <a:pt x="4078" y="1"/>
                  </a:moveTo>
                  <a:cubicBezTo>
                    <a:pt x="1827" y="1"/>
                    <a:pt x="1" y="1827"/>
                    <a:pt x="1" y="4078"/>
                  </a:cubicBezTo>
                  <a:cubicBezTo>
                    <a:pt x="1" y="6329"/>
                    <a:pt x="1827" y="8156"/>
                    <a:pt x="4078" y="8156"/>
                  </a:cubicBezTo>
                  <a:lnTo>
                    <a:pt x="30761" y="8156"/>
                  </a:lnTo>
                  <a:cubicBezTo>
                    <a:pt x="33012" y="8156"/>
                    <a:pt x="34839" y="6329"/>
                    <a:pt x="34839" y="4078"/>
                  </a:cubicBezTo>
                  <a:cubicBezTo>
                    <a:pt x="34839" y="1827"/>
                    <a:pt x="33012" y="1"/>
                    <a:pt x="30761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5" name="Google Shape;745;p43"/>
            <p:cNvSpPr/>
            <p:nvPr/>
          </p:nvSpPr>
          <p:spPr>
            <a:xfrm>
              <a:off x="4921500" y="2266250"/>
              <a:ext cx="509725" cy="203900"/>
            </a:xfrm>
            <a:custGeom>
              <a:avLst/>
              <a:gdLst/>
              <a:ahLst/>
              <a:cxnLst/>
              <a:rect l="l" t="t" r="r" b="b"/>
              <a:pathLst>
                <a:path w="20389" h="8156" extrusionOk="0">
                  <a:moveTo>
                    <a:pt x="4078" y="1"/>
                  </a:moveTo>
                  <a:cubicBezTo>
                    <a:pt x="1828" y="1"/>
                    <a:pt x="1" y="1827"/>
                    <a:pt x="1" y="4078"/>
                  </a:cubicBezTo>
                  <a:cubicBezTo>
                    <a:pt x="1" y="6329"/>
                    <a:pt x="1828" y="8156"/>
                    <a:pt x="4078" y="8156"/>
                  </a:cubicBezTo>
                  <a:lnTo>
                    <a:pt x="16311" y="8156"/>
                  </a:lnTo>
                  <a:cubicBezTo>
                    <a:pt x="18562" y="8156"/>
                    <a:pt x="20388" y="6329"/>
                    <a:pt x="20388" y="4078"/>
                  </a:cubicBezTo>
                  <a:cubicBezTo>
                    <a:pt x="20388" y="1827"/>
                    <a:pt x="18562" y="1"/>
                    <a:pt x="16311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6" name="Google Shape;746;p43"/>
            <p:cNvSpPr/>
            <p:nvPr/>
          </p:nvSpPr>
          <p:spPr>
            <a:xfrm>
              <a:off x="2169200" y="2674000"/>
              <a:ext cx="1732975" cy="203900"/>
            </a:xfrm>
            <a:custGeom>
              <a:avLst/>
              <a:gdLst/>
              <a:ahLst/>
              <a:cxnLst/>
              <a:rect l="l" t="t" r="r" b="b"/>
              <a:pathLst>
                <a:path w="69319" h="8156" extrusionOk="0">
                  <a:moveTo>
                    <a:pt x="4078" y="1"/>
                  </a:moveTo>
                  <a:cubicBezTo>
                    <a:pt x="1828" y="1"/>
                    <a:pt x="1" y="1827"/>
                    <a:pt x="1" y="4078"/>
                  </a:cubicBezTo>
                  <a:cubicBezTo>
                    <a:pt x="1" y="6329"/>
                    <a:pt x="1828" y="8156"/>
                    <a:pt x="4078" y="8156"/>
                  </a:cubicBezTo>
                  <a:lnTo>
                    <a:pt x="65241" y="8156"/>
                  </a:lnTo>
                  <a:cubicBezTo>
                    <a:pt x="67491" y="8156"/>
                    <a:pt x="69318" y="6329"/>
                    <a:pt x="69318" y="4078"/>
                  </a:cubicBezTo>
                  <a:cubicBezTo>
                    <a:pt x="69318" y="1827"/>
                    <a:pt x="67491" y="1"/>
                    <a:pt x="65241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7" name="Google Shape;747;p43"/>
            <p:cNvSpPr/>
            <p:nvPr/>
          </p:nvSpPr>
          <p:spPr>
            <a:xfrm>
              <a:off x="2169200" y="3602025"/>
              <a:ext cx="1019400" cy="203900"/>
            </a:xfrm>
            <a:custGeom>
              <a:avLst/>
              <a:gdLst/>
              <a:ahLst/>
              <a:cxnLst/>
              <a:rect l="l" t="t" r="r" b="b"/>
              <a:pathLst>
                <a:path w="40776" h="8156" extrusionOk="0">
                  <a:moveTo>
                    <a:pt x="4078" y="1"/>
                  </a:moveTo>
                  <a:cubicBezTo>
                    <a:pt x="1828" y="1"/>
                    <a:pt x="1" y="1828"/>
                    <a:pt x="1" y="4078"/>
                  </a:cubicBezTo>
                  <a:cubicBezTo>
                    <a:pt x="1" y="6329"/>
                    <a:pt x="1828" y="8156"/>
                    <a:pt x="4078" y="8156"/>
                  </a:cubicBezTo>
                  <a:lnTo>
                    <a:pt x="36698" y="8156"/>
                  </a:lnTo>
                  <a:cubicBezTo>
                    <a:pt x="38949" y="8156"/>
                    <a:pt x="40776" y="6329"/>
                    <a:pt x="40776" y="4078"/>
                  </a:cubicBezTo>
                  <a:cubicBezTo>
                    <a:pt x="40776" y="1828"/>
                    <a:pt x="38949" y="1"/>
                    <a:pt x="36698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8" name="Google Shape;748;p43"/>
            <p:cNvSpPr/>
            <p:nvPr/>
          </p:nvSpPr>
          <p:spPr>
            <a:xfrm>
              <a:off x="4424875" y="3705425"/>
              <a:ext cx="795950" cy="757800"/>
            </a:xfrm>
            <a:custGeom>
              <a:avLst/>
              <a:gdLst/>
              <a:ahLst/>
              <a:cxnLst/>
              <a:rect l="l" t="t" r="r" b="b"/>
              <a:pathLst>
                <a:path w="31838" h="30312" extrusionOk="0">
                  <a:moveTo>
                    <a:pt x="22689" y="1"/>
                  </a:moveTo>
                  <a:cubicBezTo>
                    <a:pt x="21389" y="1"/>
                    <a:pt x="20092" y="590"/>
                    <a:pt x="19311" y="1671"/>
                  </a:cubicBezTo>
                  <a:cubicBezTo>
                    <a:pt x="18039" y="3465"/>
                    <a:pt x="18496" y="6108"/>
                    <a:pt x="20257" y="7347"/>
                  </a:cubicBezTo>
                  <a:cubicBezTo>
                    <a:pt x="22443" y="8913"/>
                    <a:pt x="23682" y="11359"/>
                    <a:pt x="23682" y="14002"/>
                  </a:cubicBezTo>
                  <a:cubicBezTo>
                    <a:pt x="23682" y="18503"/>
                    <a:pt x="20029" y="22157"/>
                    <a:pt x="15527" y="22157"/>
                  </a:cubicBezTo>
                  <a:cubicBezTo>
                    <a:pt x="12494" y="22157"/>
                    <a:pt x="9688" y="20460"/>
                    <a:pt x="8286" y="17753"/>
                  </a:cubicBezTo>
                  <a:cubicBezTo>
                    <a:pt x="7571" y="16369"/>
                    <a:pt x="6089" y="15556"/>
                    <a:pt x="4602" y="15556"/>
                  </a:cubicBezTo>
                  <a:cubicBezTo>
                    <a:pt x="3986" y="15556"/>
                    <a:pt x="3369" y="15695"/>
                    <a:pt x="2806" y="15991"/>
                  </a:cubicBezTo>
                  <a:cubicBezTo>
                    <a:pt x="783" y="17035"/>
                    <a:pt x="0" y="19482"/>
                    <a:pt x="1044" y="21472"/>
                  </a:cubicBezTo>
                  <a:cubicBezTo>
                    <a:pt x="3784" y="26821"/>
                    <a:pt x="9558" y="30312"/>
                    <a:pt x="15527" y="30312"/>
                  </a:cubicBezTo>
                  <a:cubicBezTo>
                    <a:pt x="24400" y="30312"/>
                    <a:pt x="31837" y="22842"/>
                    <a:pt x="31837" y="14002"/>
                  </a:cubicBezTo>
                  <a:cubicBezTo>
                    <a:pt x="31837" y="8750"/>
                    <a:pt x="29293" y="3759"/>
                    <a:pt x="25020" y="725"/>
                  </a:cubicBezTo>
                  <a:cubicBezTo>
                    <a:pt x="24327" y="234"/>
                    <a:pt x="23507" y="1"/>
                    <a:pt x="22689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9" name="Google Shape;749;p43"/>
            <p:cNvSpPr/>
            <p:nvPr/>
          </p:nvSpPr>
          <p:spPr>
            <a:xfrm>
              <a:off x="4513750" y="3724350"/>
              <a:ext cx="203900" cy="203900"/>
            </a:xfrm>
            <a:custGeom>
              <a:avLst/>
              <a:gdLst/>
              <a:ahLst/>
              <a:cxnLst/>
              <a:rect l="l" t="t" r="r" b="b"/>
              <a:pathLst>
                <a:path w="8156" h="8156" extrusionOk="0">
                  <a:moveTo>
                    <a:pt x="4078" y="1"/>
                  </a:moveTo>
                  <a:cubicBezTo>
                    <a:pt x="1828" y="1"/>
                    <a:pt x="1" y="1828"/>
                    <a:pt x="1" y="4078"/>
                  </a:cubicBezTo>
                  <a:cubicBezTo>
                    <a:pt x="1" y="6329"/>
                    <a:pt x="1828" y="8156"/>
                    <a:pt x="4078" y="8156"/>
                  </a:cubicBezTo>
                  <a:cubicBezTo>
                    <a:pt x="6329" y="8156"/>
                    <a:pt x="8156" y="6329"/>
                    <a:pt x="8156" y="4078"/>
                  </a:cubicBezTo>
                  <a:cubicBezTo>
                    <a:pt x="8156" y="1828"/>
                    <a:pt x="6329" y="1"/>
                    <a:pt x="4078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40" name="Google Shape;750;p43"/>
          <p:cNvGrpSpPr/>
          <p:nvPr/>
        </p:nvGrpSpPr>
        <p:grpSpPr>
          <a:xfrm>
            <a:off x="4281490" y="3225149"/>
            <a:ext cx="472428" cy="471103"/>
            <a:chOff x="1190625" y="238125"/>
            <a:chExt cx="5243050" cy="5228350"/>
          </a:xfrm>
        </p:grpSpPr>
        <p:sp>
          <p:nvSpPr>
            <p:cNvPr id="41" name="Google Shape;751;p43"/>
            <p:cNvSpPr/>
            <p:nvPr/>
          </p:nvSpPr>
          <p:spPr>
            <a:xfrm>
              <a:off x="1726125" y="687225"/>
              <a:ext cx="204675" cy="204675"/>
            </a:xfrm>
            <a:custGeom>
              <a:avLst/>
              <a:gdLst/>
              <a:ahLst/>
              <a:cxnLst/>
              <a:rect l="l" t="t" r="r" b="b"/>
              <a:pathLst>
                <a:path w="8187" h="8187" extrusionOk="0">
                  <a:moveTo>
                    <a:pt x="4094" y="1"/>
                  </a:moveTo>
                  <a:cubicBezTo>
                    <a:pt x="1839" y="1"/>
                    <a:pt x="1" y="1839"/>
                    <a:pt x="1" y="4094"/>
                  </a:cubicBezTo>
                  <a:cubicBezTo>
                    <a:pt x="1" y="6349"/>
                    <a:pt x="1839" y="8187"/>
                    <a:pt x="4094" y="8187"/>
                  </a:cubicBezTo>
                  <a:lnTo>
                    <a:pt x="4118" y="8187"/>
                  </a:lnTo>
                  <a:cubicBezTo>
                    <a:pt x="6373" y="8187"/>
                    <a:pt x="8187" y="6349"/>
                    <a:pt x="8187" y="4094"/>
                  </a:cubicBezTo>
                  <a:cubicBezTo>
                    <a:pt x="8187" y="1839"/>
                    <a:pt x="6348" y="1"/>
                    <a:pt x="4094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2" name="Google Shape;752;p43"/>
            <p:cNvSpPr/>
            <p:nvPr/>
          </p:nvSpPr>
          <p:spPr>
            <a:xfrm>
              <a:off x="2190575" y="687225"/>
              <a:ext cx="204675" cy="204675"/>
            </a:xfrm>
            <a:custGeom>
              <a:avLst/>
              <a:gdLst/>
              <a:ahLst/>
              <a:cxnLst/>
              <a:rect l="l" t="t" r="r" b="b"/>
              <a:pathLst>
                <a:path w="8187" h="8187" extrusionOk="0">
                  <a:moveTo>
                    <a:pt x="4093" y="1"/>
                  </a:moveTo>
                  <a:cubicBezTo>
                    <a:pt x="1838" y="1"/>
                    <a:pt x="0" y="1839"/>
                    <a:pt x="0" y="4094"/>
                  </a:cubicBezTo>
                  <a:cubicBezTo>
                    <a:pt x="0" y="6349"/>
                    <a:pt x="1838" y="8187"/>
                    <a:pt x="4093" y="8187"/>
                  </a:cubicBezTo>
                  <a:lnTo>
                    <a:pt x="4142" y="8187"/>
                  </a:lnTo>
                  <a:cubicBezTo>
                    <a:pt x="6397" y="8187"/>
                    <a:pt x="8186" y="6349"/>
                    <a:pt x="8186" y="4094"/>
                  </a:cubicBezTo>
                  <a:cubicBezTo>
                    <a:pt x="8186" y="1839"/>
                    <a:pt x="6348" y="1"/>
                    <a:pt x="4093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3" name="Google Shape;753;p43"/>
            <p:cNvSpPr/>
            <p:nvPr/>
          </p:nvSpPr>
          <p:spPr>
            <a:xfrm>
              <a:off x="2655625" y="687225"/>
              <a:ext cx="204675" cy="204675"/>
            </a:xfrm>
            <a:custGeom>
              <a:avLst/>
              <a:gdLst/>
              <a:ahLst/>
              <a:cxnLst/>
              <a:rect l="l" t="t" r="r" b="b"/>
              <a:pathLst>
                <a:path w="8187" h="8187" extrusionOk="0">
                  <a:moveTo>
                    <a:pt x="4069" y="1"/>
                  </a:moveTo>
                  <a:cubicBezTo>
                    <a:pt x="1814" y="1"/>
                    <a:pt x="0" y="1839"/>
                    <a:pt x="0" y="4094"/>
                  </a:cubicBezTo>
                  <a:cubicBezTo>
                    <a:pt x="0" y="6349"/>
                    <a:pt x="1814" y="8187"/>
                    <a:pt x="4069" y="8187"/>
                  </a:cubicBezTo>
                  <a:lnTo>
                    <a:pt x="4118" y="8187"/>
                  </a:lnTo>
                  <a:cubicBezTo>
                    <a:pt x="6373" y="8187"/>
                    <a:pt x="8186" y="6349"/>
                    <a:pt x="8186" y="4094"/>
                  </a:cubicBezTo>
                  <a:cubicBezTo>
                    <a:pt x="8186" y="1839"/>
                    <a:pt x="6324" y="1"/>
                    <a:pt x="4069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4" name="Google Shape;754;p43"/>
            <p:cNvSpPr/>
            <p:nvPr/>
          </p:nvSpPr>
          <p:spPr>
            <a:xfrm>
              <a:off x="3455225" y="687225"/>
              <a:ext cx="1871275" cy="204675"/>
            </a:xfrm>
            <a:custGeom>
              <a:avLst/>
              <a:gdLst/>
              <a:ahLst/>
              <a:cxnLst/>
              <a:rect l="l" t="t" r="r" b="b"/>
              <a:pathLst>
                <a:path w="74851" h="8187" extrusionOk="0">
                  <a:moveTo>
                    <a:pt x="4069" y="1"/>
                  </a:moveTo>
                  <a:cubicBezTo>
                    <a:pt x="1814" y="1"/>
                    <a:pt x="0" y="1839"/>
                    <a:pt x="0" y="4094"/>
                  </a:cubicBezTo>
                  <a:cubicBezTo>
                    <a:pt x="0" y="6349"/>
                    <a:pt x="1814" y="8187"/>
                    <a:pt x="4069" y="8187"/>
                  </a:cubicBezTo>
                  <a:lnTo>
                    <a:pt x="70757" y="8187"/>
                  </a:lnTo>
                  <a:cubicBezTo>
                    <a:pt x="73012" y="8187"/>
                    <a:pt x="74850" y="6349"/>
                    <a:pt x="74850" y="4094"/>
                  </a:cubicBezTo>
                  <a:cubicBezTo>
                    <a:pt x="74850" y="1839"/>
                    <a:pt x="73012" y="1"/>
                    <a:pt x="70757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5" name="Google Shape;755;p43"/>
            <p:cNvSpPr/>
            <p:nvPr/>
          </p:nvSpPr>
          <p:spPr>
            <a:xfrm>
              <a:off x="1190625" y="238125"/>
              <a:ext cx="5243050" cy="5228350"/>
            </a:xfrm>
            <a:custGeom>
              <a:avLst/>
              <a:gdLst/>
              <a:ahLst/>
              <a:cxnLst/>
              <a:rect l="l" t="t" r="r" b="b"/>
              <a:pathLst>
                <a:path w="209722" h="209134" extrusionOk="0">
                  <a:moveTo>
                    <a:pt x="174821" y="8161"/>
                  </a:moveTo>
                  <a:cubicBezTo>
                    <a:pt x="177076" y="8161"/>
                    <a:pt x="178914" y="10000"/>
                    <a:pt x="178914" y="12254"/>
                  </a:cubicBezTo>
                  <a:lnTo>
                    <a:pt x="178914" y="35954"/>
                  </a:lnTo>
                  <a:lnTo>
                    <a:pt x="8161" y="35954"/>
                  </a:lnTo>
                  <a:lnTo>
                    <a:pt x="8161" y="12254"/>
                  </a:lnTo>
                  <a:cubicBezTo>
                    <a:pt x="8161" y="10000"/>
                    <a:pt x="10000" y="8161"/>
                    <a:pt x="12254" y="8161"/>
                  </a:cubicBezTo>
                  <a:close/>
                  <a:moveTo>
                    <a:pt x="112030" y="77546"/>
                  </a:moveTo>
                  <a:cubicBezTo>
                    <a:pt x="123818" y="77546"/>
                    <a:pt x="133401" y="88134"/>
                    <a:pt x="133401" y="101172"/>
                  </a:cubicBezTo>
                  <a:cubicBezTo>
                    <a:pt x="133401" y="104530"/>
                    <a:pt x="131931" y="108647"/>
                    <a:pt x="129112" y="113329"/>
                  </a:cubicBezTo>
                  <a:cubicBezTo>
                    <a:pt x="128647" y="113917"/>
                    <a:pt x="128254" y="114554"/>
                    <a:pt x="127911" y="115191"/>
                  </a:cubicBezTo>
                  <a:cubicBezTo>
                    <a:pt x="126735" y="117005"/>
                    <a:pt x="125362" y="118868"/>
                    <a:pt x="123794" y="120804"/>
                  </a:cubicBezTo>
                  <a:cubicBezTo>
                    <a:pt x="121686" y="121367"/>
                    <a:pt x="119774" y="122470"/>
                    <a:pt x="118206" y="124063"/>
                  </a:cubicBezTo>
                  <a:cubicBezTo>
                    <a:pt x="117103" y="125142"/>
                    <a:pt x="116245" y="126392"/>
                    <a:pt x="115632" y="127740"/>
                  </a:cubicBezTo>
                  <a:lnTo>
                    <a:pt x="98819" y="110902"/>
                  </a:lnTo>
                  <a:cubicBezTo>
                    <a:pt x="96356" y="108451"/>
                    <a:pt x="93133" y="107226"/>
                    <a:pt x="89910" y="107226"/>
                  </a:cubicBezTo>
                  <a:cubicBezTo>
                    <a:pt x="86688" y="107226"/>
                    <a:pt x="83465" y="108451"/>
                    <a:pt x="81001" y="110902"/>
                  </a:cubicBezTo>
                  <a:cubicBezTo>
                    <a:pt x="78624" y="113280"/>
                    <a:pt x="77325" y="116441"/>
                    <a:pt x="77325" y="119799"/>
                  </a:cubicBezTo>
                  <a:cubicBezTo>
                    <a:pt x="77325" y="123181"/>
                    <a:pt x="78624" y="126343"/>
                    <a:pt x="81001" y="128720"/>
                  </a:cubicBezTo>
                  <a:lnTo>
                    <a:pt x="97962" y="145656"/>
                  </a:lnTo>
                  <a:cubicBezTo>
                    <a:pt x="96197" y="147077"/>
                    <a:pt x="94677" y="148229"/>
                    <a:pt x="93525" y="149111"/>
                  </a:cubicBezTo>
                  <a:cubicBezTo>
                    <a:pt x="80487" y="139308"/>
                    <a:pt x="53674" y="116074"/>
                    <a:pt x="53674" y="101172"/>
                  </a:cubicBezTo>
                  <a:cubicBezTo>
                    <a:pt x="53674" y="88134"/>
                    <a:pt x="63257" y="77546"/>
                    <a:pt x="75046" y="77546"/>
                  </a:cubicBezTo>
                  <a:cubicBezTo>
                    <a:pt x="80903" y="77546"/>
                    <a:pt x="86393" y="80119"/>
                    <a:pt x="90462" y="84800"/>
                  </a:cubicBezTo>
                  <a:cubicBezTo>
                    <a:pt x="91222" y="85707"/>
                    <a:pt x="92349" y="86222"/>
                    <a:pt x="93525" y="86222"/>
                  </a:cubicBezTo>
                  <a:cubicBezTo>
                    <a:pt x="94726" y="86222"/>
                    <a:pt x="95854" y="85707"/>
                    <a:pt x="96614" y="84800"/>
                  </a:cubicBezTo>
                  <a:cubicBezTo>
                    <a:pt x="100682" y="80119"/>
                    <a:pt x="106172" y="77546"/>
                    <a:pt x="112030" y="77546"/>
                  </a:cubicBezTo>
                  <a:close/>
                  <a:moveTo>
                    <a:pt x="12254" y="0"/>
                  </a:moveTo>
                  <a:cubicBezTo>
                    <a:pt x="5490" y="0"/>
                    <a:pt x="0" y="5490"/>
                    <a:pt x="0" y="12254"/>
                  </a:cubicBezTo>
                  <a:lnTo>
                    <a:pt x="0" y="174821"/>
                  </a:lnTo>
                  <a:cubicBezTo>
                    <a:pt x="0" y="181585"/>
                    <a:pt x="5490" y="187075"/>
                    <a:pt x="12254" y="187075"/>
                  </a:cubicBezTo>
                  <a:lnTo>
                    <a:pt x="87692" y="187075"/>
                  </a:lnTo>
                  <a:cubicBezTo>
                    <a:pt x="89947" y="187075"/>
                    <a:pt x="91761" y="185237"/>
                    <a:pt x="91761" y="182982"/>
                  </a:cubicBezTo>
                  <a:cubicBezTo>
                    <a:pt x="91761" y="180728"/>
                    <a:pt x="89947" y="178914"/>
                    <a:pt x="87692" y="178914"/>
                  </a:cubicBezTo>
                  <a:lnTo>
                    <a:pt x="12254" y="178914"/>
                  </a:lnTo>
                  <a:cubicBezTo>
                    <a:pt x="10000" y="178914"/>
                    <a:pt x="8161" y="177076"/>
                    <a:pt x="8161" y="174821"/>
                  </a:cubicBezTo>
                  <a:lnTo>
                    <a:pt x="8161" y="44116"/>
                  </a:lnTo>
                  <a:lnTo>
                    <a:pt x="178914" y="44116"/>
                  </a:lnTo>
                  <a:lnTo>
                    <a:pt x="178914" y="118868"/>
                  </a:lnTo>
                  <a:lnTo>
                    <a:pt x="164478" y="104432"/>
                  </a:lnTo>
                  <a:cubicBezTo>
                    <a:pt x="162101" y="102055"/>
                    <a:pt x="158939" y="100756"/>
                    <a:pt x="155582" y="100756"/>
                  </a:cubicBezTo>
                  <a:cubicBezTo>
                    <a:pt x="152199" y="100756"/>
                    <a:pt x="149038" y="102055"/>
                    <a:pt x="146660" y="104432"/>
                  </a:cubicBezTo>
                  <a:cubicBezTo>
                    <a:pt x="145288" y="105829"/>
                    <a:pt x="144283" y="107471"/>
                    <a:pt x="143695" y="109211"/>
                  </a:cubicBezTo>
                  <a:cubicBezTo>
                    <a:pt x="142617" y="108794"/>
                    <a:pt x="141489" y="108525"/>
                    <a:pt x="140362" y="108402"/>
                  </a:cubicBezTo>
                  <a:cubicBezTo>
                    <a:pt x="141146" y="105878"/>
                    <a:pt x="141563" y="103452"/>
                    <a:pt x="141563" y="101172"/>
                  </a:cubicBezTo>
                  <a:cubicBezTo>
                    <a:pt x="141563" y="83648"/>
                    <a:pt x="128303" y="69360"/>
                    <a:pt x="112030" y="69360"/>
                  </a:cubicBezTo>
                  <a:cubicBezTo>
                    <a:pt x="105290" y="69360"/>
                    <a:pt x="98746" y="71884"/>
                    <a:pt x="93525" y="76369"/>
                  </a:cubicBezTo>
                  <a:cubicBezTo>
                    <a:pt x="88330" y="71884"/>
                    <a:pt x="81786" y="69360"/>
                    <a:pt x="75046" y="69360"/>
                  </a:cubicBezTo>
                  <a:cubicBezTo>
                    <a:pt x="58748" y="69360"/>
                    <a:pt x="45513" y="83648"/>
                    <a:pt x="45513" y="101172"/>
                  </a:cubicBezTo>
                  <a:cubicBezTo>
                    <a:pt x="45513" y="111221"/>
                    <a:pt x="53331" y="123843"/>
                    <a:pt x="68723" y="138671"/>
                  </a:cubicBezTo>
                  <a:cubicBezTo>
                    <a:pt x="79801" y="149332"/>
                    <a:pt x="90707" y="157175"/>
                    <a:pt x="91148" y="157518"/>
                  </a:cubicBezTo>
                  <a:cubicBezTo>
                    <a:pt x="91859" y="158033"/>
                    <a:pt x="92692" y="158278"/>
                    <a:pt x="93525" y="158278"/>
                  </a:cubicBezTo>
                  <a:cubicBezTo>
                    <a:pt x="94383" y="158278"/>
                    <a:pt x="95217" y="158033"/>
                    <a:pt x="95927" y="157518"/>
                  </a:cubicBezTo>
                  <a:cubicBezTo>
                    <a:pt x="96074" y="157395"/>
                    <a:pt x="99187" y="155165"/>
                    <a:pt x="103770" y="151464"/>
                  </a:cubicBezTo>
                  <a:lnTo>
                    <a:pt x="112397" y="160091"/>
                  </a:lnTo>
                  <a:lnTo>
                    <a:pt x="116417" y="181389"/>
                  </a:lnTo>
                  <a:cubicBezTo>
                    <a:pt x="117814" y="188767"/>
                    <a:pt x="123059" y="194918"/>
                    <a:pt x="130117" y="197467"/>
                  </a:cubicBezTo>
                  <a:lnTo>
                    <a:pt x="161733" y="208888"/>
                  </a:lnTo>
                  <a:cubicBezTo>
                    <a:pt x="162199" y="209060"/>
                    <a:pt x="162665" y="209133"/>
                    <a:pt x="163130" y="209133"/>
                  </a:cubicBezTo>
                  <a:cubicBezTo>
                    <a:pt x="164797" y="209133"/>
                    <a:pt x="166366" y="208104"/>
                    <a:pt x="166978" y="206437"/>
                  </a:cubicBezTo>
                  <a:cubicBezTo>
                    <a:pt x="167738" y="204330"/>
                    <a:pt x="166635" y="201977"/>
                    <a:pt x="164527" y="201217"/>
                  </a:cubicBezTo>
                  <a:lnTo>
                    <a:pt x="132887" y="189796"/>
                  </a:lnTo>
                  <a:cubicBezTo>
                    <a:pt x="128549" y="188203"/>
                    <a:pt x="125313" y="184404"/>
                    <a:pt x="124456" y="179870"/>
                  </a:cubicBezTo>
                  <a:lnTo>
                    <a:pt x="122642" y="170360"/>
                  </a:lnTo>
                  <a:lnTo>
                    <a:pt x="126245" y="173939"/>
                  </a:lnTo>
                  <a:cubicBezTo>
                    <a:pt x="127029" y="174723"/>
                    <a:pt x="128083" y="175140"/>
                    <a:pt x="129112" y="175140"/>
                  </a:cubicBezTo>
                  <a:cubicBezTo>
                    <a:pt x="130166" y="175140"/>
                    <a:pt x="131220" y="174723"/>
                    <a:pt x="132004" y="173939"/>
                  </a:cubicBezTo>
                  <a:cubicBezTo>
                    <a:pt x="133597" y="172346"/>
                    <a:pt x="133597" y="169748"/>
                    <a:pt x="132004" y="168155"/>
                  </a:cubicBezTo>
                  <a:lnTo>
                    <a:pt x="86786" y="122936"/>
                  </a:lnTo>
                  <a:cubicBezTo>
                    <a:pt x="85952" y="122103"/>
                    <a:pt x="85487" y="121000"/>
                    <a:pt x="85487" y="119799"/>
                  </a:cubicBezTo>
                  <a:cubicBezTo>
                    <a:pt x="85487" y="118622"/>
                    <a:pt x="85952" y="117520"/>
                    <a:pt x="86786" y="116686"/>
                  </a:cubicBezTo>
                  <a:cubicBezTo>
                    <a:pt x="87643" y="115828"/>
                    <a:pt x="88777" y="115400"/>
                    <a:pt x="89910" y="115400"/>
                  </a:cubicBezTo>
                  <a:cubicBezTo>
                    <a:pt x="91044" y="115400"/>
                    <a:pt x="92177" y="115828"/>
                    <a:pt x="93035" y="116686"/>
                  </a:cubicBezTo>
                  <a:lnTo>
                    <a:pt x="139161" y="162812"/>
                  </a:lnTo>
                  <a:cubicBezTo>
                    <a:pt x="139957" y="163608"/>
                    <a:pt x="141005" y="164007"/>
                    <a:pt x="142053" y="164007"/>
                  </a:cubicBezTo>
                  <a:cubicBezTo>
                    <a:pt x="143101" y="164007"/>
                    <a:pt x="144148" y="163608"/>
                    <a:pt x="144945" y="162812"/>
                  </a:cubicBezTo>
                  <a:cubicBezTo>
                    <a:pt x="146538" y="161219"/>
                    <a:pt x="146538" y="158645"/>
                    <a:pt x="144945" y="157052"/>
                  </a:cubicBezTo>
                  <a:lnTo>
                    <a:pt x="123965" y="136073"/>
                  </a:lnTo>
                  <a:cubicBezTo>
                    <a:pt x="123132" y="135239"/>
                    <a:pt x="122691" y="134137"/>
                    <a:pt x="122691" y="132960"/>
                  </a:cubicBezTo>
                  <a:cubicBezTo>
                    <a:pt x="122691" y="131784"/>
                    <a:pt x="123132" y="130656"/>
                    <a:pt x="123965" y="129823"/>
                  </a:cubicBezTo>
                  <a:cubicBezTo>
                    <a:pt x="124799" y="128990"/>
                    <a:pt x="125926" y="128549"/>
                    <a:pt x="127102" y="128549"/>
                  </a:cubicBezTo>
                  <a:cubicBezTo>
                    <a:pt x="128279" y="128549"/>
                    <a:pt x="129382" y="128990"/>
                    <a:pt x="130215" y="129823"/>
                  </a:cubicBezTo>
                  <a:lnTo>
                    <a:pt x="151195" y="150802"/>
                  </a:lnTo>
                  <a:cubicBezTo>
                    <a:pt x="151979" y="151587"/>
                    <a:pt x="153033" y="152003"/>
                    <a:pt x="154087" y="152003"/>
                  </a:cubicBezTo>
                  <a:cubicBezTo>
                    <a:pt x="155116" y="152003"/>
                    <a:pt x="156170" y="151587"/>
                    <a:pt x="156954" y="150802"/>
                  </a:cubicBezTo>
                  <a:cubicBezTo>
                    <a:pt x="158547" y="149209"/>
                    <a:pt x="158547" y="146611"/>
                    <a:pt x="156954" y="145018"/>
                  </a:cubicBezTo>
                  <a:lnTo>
                    <a:pt x="138156" y="126196"/>
                  </a:lnTo>
                  <a:lnTo>
                    <a:pt x="135999" y="124063"/>
                  </a:lnTo>
                  <a:cubicBezTo>
                    <a:pt x="134676" y="122740"/>
                    <a:pt x="134382" y="120804"/>
                    <a:pt x="135068" y="119186"/>
                  </a:cubicBezTo>
                  <a:cubicBezTo>
                    <a:pt x="135313" y="118819"/>
                    <a:pt x="135534" y="118426"/>
                    <a:pt x="135779" y="118059"/>
                  </a:cubicBezTo>
                  <a:cubicBezTo>
                    <a:pt x="135852" y="117961"/>
                    <a:pt x="135926" y="117887"/>
                    <a:pt x="135999" y="117814"/>
                  </a:cubicBezTo>
                  <a:cubicBezTo>
                    <a:pt x="136857" y="116956"/>
                    <a:pt x="137984" y="116527"/>
                    <a:pt x="139115" y="116527"/>
                  </a:cubicBezTo>
                  <a:cubicBezTo>
                    <a:pt x="140245" y="116527"/>
                    <a:pt x="141379" y="116956"/>
                    <a:pt x="142249" y="117814"/>
                  </a:cubicBezTo>
                  <a:lnTo>
                    <a:pt x="145092" y="120657"/>
                  </a:lnTo>
                  <a:cubicBezTo>
                    <a:pt x="145288" y="120853"/>
                    <a:pt x="145509" y="121024"/>
                    <a:pt x="145729" y="121171"/>
                  </a:cubicBezTo>
                  <a:cubicBezTo>
                    <a:pt x="146023" y="121539"/>
                    <a:pt x="146342" y="121907"/>
                    <a:pt x="146660" y="122250"/>
                  </a:cubicBezTo>
                  <a:lnTo>
                    <a:pt x="163204" y="138769"/>
                  </a:lnTo>
                  <a:cubicBezTo>
                    <a:pt x="164000" y="139565"/>
                    <a:pt x="165048" y="139963"/>
                    <a:pt x="166096" y="139963"/>
                  </a:cubicBezTo>
                  <a:cubicBezTo>
                    <a:pt x="167144" y="139963"/>
                    <a:pt x="168191" y="139565"/>
                    <a:pt x="168988" y="138769"/>
                  </a:cubicBezTo>
                  <a:cubicBezTo>
                    <a:pt x="170581" y="137176"/>
                    <a:pt x="170581" y="134602"/>
                    <a:pt x="168988" y="133009"/>
                  </a:cubicBezTo>
                  <a:lnTo>
                    <a:pt x="152445" y="116466"/>
                  </a:lnTo>
                  <a:cubicBezTo>
                    <a:pt x="150729" y="114750"/>
                    <a:pt x="150729" y="111932"/>
                    <a:pt x="152445" y="110216"/>
                  </a:cubicBezTo>
                  <a:cubicBezTo>
                    <a:pt x="153302" y="109358"/>
                    <a:pt x="154436" y="108929"/>
                    <a:pt x="155569" y="108929"/>
                  </a:cubicBezTo>
                  <a:cubicBezTo>
                    <a:pt x="156703" y="108929"/>
                    <a:pt x="157836" y="109358"/>
                    <a:pt x="158694" y="110216"/>
                  </a:cubicBezTo>
                  <a:lnTo>
                    <a:pt x="179796" y="131318"/>
                  </a:lnTo>
                  <a:cubicBezTo>
                    <a:pt x="185360" y="136881"/>
                    <a:pt x="190041" y="143278"/>
                    <a:pt x="193717" y="150263"/>
                  </a:cubicBezTo>
                  <a:lnTo>
                    <a:pt x="201413" y="165042"/>
                  </a:lnTo>
                  <a:cubicBezTo>
                    <a:pt x="202148" y="166439"/>
                    <a:pt x="203570" y="167223"/>
                    <a:pt x="205040" y="167223"/>
                  </a:cubicBezTo>
                  <a:cubicBezTo>
                    <a:pt x="205678" y="167223"/>
                    <a:pt x="206339" y="167076"/>
                    <a:pt x="206928" y="166758"/>
                  </a:cubicBezTo>
                  <a:cubicBezTo>
                    <a:pt x="208937" y="165728"/>
                    <a:pt x="209722" y="163253"/>
                    <a:pt x="208668" y="161243"/>
                  </a:cubicBezTo>
                  <a:lnTo>
                    <a:pt x="200947" y="146489"/>
                  </a:lnTo>
                  <a:cubicBezTo>
                    <a:pt x="197247" y="139381"/>
                    <a:pt x="192565" y="132887"/>
                    <a:pt x="187075" y="127078"/>
                  </a:cubicBezTo>
                  <a:lnTo>
                    <a:pt x="187075" y="12254"/>
                  </a:lnTo>
                  <a:cubicBezTo>
                    <a:pt x="187075" y="5490"/>
                    <a:pt x="181585" y="0"/>
                    <a:pt x="174821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6" name="Google Shape;756;p43"/>
            <p:cNvSpPr/>
            <p:nvPr/>
          </p:nvSpPr>
          <p:spPr>
            <a:xfrm>
              <a:off x="3689275" y="4710350"/>
              <a:ext cx="204075" cy="204675"/>
            </a:xfrm>
            <a:custGeom>
              <a:avLst/>
              <a:gdLst/>
              <a:ahLst/>
              <a:cxnLst/>
              <a:rect l="l" t="t" r="r" b="b"/>
              <a:pathLst>
                <a:path w="8163" h="8187" extrusionOk="0">
                  <a:moveTo>
                    <a:pt x="4069" y="1"/>
                  </a:moveTo>
                  <a:cubicBezTo>
                    <a:pt x="2991" y="1"/>
                    <a:pt x="1937" y="442"/>
                    <a:pt x="1177" y="1201"/>
                  </a:cubicBezTo>
                  <a:cubicBezTo>
                    <a:pt x="417" y="1961"/>
                    <a:pt x="1" y="3015"/>
                    <a:pt x="1" y="4093"/>
                  </a:cubicBezTo>
                  <a:cubicBezTo>
                    <a:pt x="1" y="5172"/>
                    <a:pt x="417" y="6226"/>
                    <a:pt x="1177" y="6986"/>
                  </a:cubicBezTo>
                  <a:cubicBezTo>
                    <a:pt x="1937" y="7745"/>
                    <a:pt x="2991" y="8186"/>
                    <a:pt x="4069" y="8186"/>
                  </a:cubicBezTo>
                  <a:cubicBezTo>
                    <a:pt x="5148" y="8186"/>
                    <a:pt x="6201" y="7745"/>
                    <a:pt x="6961" y="6986"/>
                  </a:cubicBezTo>
                  <a:cubicBezTo>
                    <a:pt x="7721" y="6226"/>
                    <a:pt x="8162" y="5172"/>
                    <a:pt x="8162" y="4093"/>
                  </a:cubicBezTo>
                  <a:cubicBezTo>
                    <a:pt x="8162" y="3015"/>
                    <a:pt x="7721" y="1961"/>
                    <a:pt x="6961" y="1201"/>
                  </a:cubicBezTo>
                  <a:cubicBezTo>
                    <a:pt x="6201" y="442"/>
                    <a:pt x="5148" y="1"/>
                    <a:pt x="4069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47" name="Google Shape;757;p43"/>
          <p:cNvGrpSpPr/>
          <p:nvPr/>
        </p:nvGrpSpPr>
        <p:grpSpPr>
          <a:xfrm>
            <a:off x="3809632" y="4138408"/>
            <a:ext cx="349035" cy="470279"/>
            <a:chOff x="1863400" y="238125"/>
            <a:chExt cx="3873625" cy="5219200"/>
          </a:xfrm>
        </p:grpSpPr>
        <p:sp>
          <p:nvSpPr>
            <p:cNvPr id="48" name="Google Shape;758;p43"/>
            <p:cNvSpPr/>
            <p:nvPr/>
          </p:nvSpPr>
          <p:spPr>
            <a:xfrm>
              <a:off x="1863400" y="238125"/>
              <a:ext cx="3873625" cy="5219200"/>
            </a:xfrm>
            <a:custGeom>
              <a:avLst/>
              <a:gdLst/>
              <a:ahLst/>
              <a:cxnLst/>
              <a:rect l="l" t="t" r="r" b="b"/>
              <a:pathLst>
                <a:path w="154945" h="208768" extrusionOk="0">
                  <a:moveTo>
                    <a:pt x="146790" y="8155"/>
                  </a:moveTo>
                  <a:lnTo>
                    <a:pt x="146790" y="200612"/>
                  </a:lnTo>
                  <a:lnTo>
                    <a:pt x="8155" y="200612"/>
                  </a:lnTo>
                  <a:lnTo>
                    <a:pt x="8155" y="8155"/>
                  </a:lnTo>
                  <a:close/>
                  <a:moveTo>
                    <a:pt x="4078" y="0"/>
                  </a:moveTo>
                  <a:cubicBezTo>
                    <a:pt x="1827" y="0"/>
                    <a:pt x="0" y="1827"/>
                    <a:pt x="0" y="4077"/>
                  </a:cubicBezTo>
                  <a:lnTo>
                    <a:pt x="0" y="204690"/>
                  </a:lnTo>
                  <a:cubicBezTo>
                    <a:pt x="0" y="206940"/>
                    <a:pt x="1827" y="208767"/>
                    <a:pt x="4078" y="208767"/>
                  </a:cubicBezTo>
                  <a:lnTo>
                    <a:pt x="150867" y="208767"/>
                  </a:lnTo>
                  <a:cubicBezTo>
                    <a:pt x="153118" y="208767"/>
                    <a:pt x="154945" y="206940"/>
                    <a:pt x="154945" y="204690"/>
                  </a:cubicBezTo>
                  <a:lnTo>
                    <a:pt x="154945" y="4077"/>
                  </a:lnTo>
                  <a:cubicBezTo>
                    <a:pt x="154945" y="1827"/>
                    <a:pt x="153118" y="0"/>
                    <a:pt x="150867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9" name="Google Shape;759;p43"/>
            <p:cNvSpPr/>
            <p:nvPr/>
          </p:nvSpPr>
          <p:spPr>
            <a:xfrm>
              <a:off x="4055450" y="645850"/>
              <a:ext cx="815525" cy="203900"/>
            </a:xfrm>
            <a:custGeom>
              <a:avLst/>
              <a:gdLst/>
              <a:ahLst/>
              <a:cxnLst/>
              <a:rect l="l" t="t" r="r" b="b"/>
              <a:pathLst>
                <a:path w="32621" h="8156" extrusionOk="0">
                  <a:moveTo>
                    <a:pt x="4078" y="1"/>
                  </a:moveTo>
                  <a:cubicBezTo>
                    <a:pt x="1795" y="1"/>
                    <a:pt x="1" y="1828"/>
                    <a:pt x="1" y="4078"/>
                  </a:cubicBezTo>
                  <a:cubicBezTo>
                    <a:pt x="1" y="6329"/>
                    <a:pt x="1795" y="8156"/>
                    <a:pt x="4078" y="8156"/>
                  </a:cubicBezTo>
                  <a:lnTo>
                    <a:pt x="28543" y="8156"/>
                  </a:lnTo>
                  <a:cubicBezTo>
                    <a:pt x="30794" y="8156"/>
                    <a:pt x="32620" y="6329"/>
                    <a:pt x="32620" y="4078"/>
                  </a:cubicBezTo>
                  <a:cubicBezTo>
                    <a:pt x="32620" y="1828"/>
                    <a:pt x="30794" y="1"/>
                    <a:pt x="28543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0" name="Google Shape;760;p43"/>
            <p:cNvSpPr/>
            <p:nvPr/>
          </p:nvSpPr>
          <p:spPr>
            <a:xfrm>
              <a:off x="4615700" y="1053600"/>
              <a:ext cx="713575" cy="203900"/>
            </a:xfrm>
            <a:custGeom>
              <a:avLst/>
              <a:gdLst/>
              <a:ahLst/>
              <a:cxnLst/>
              <a:rect l="l" t="t" r="r" b="b"/>
              <a:pathLst>
                <a:path w="28543" h="8156" extrusionOk="0">
                  <a:moveTo>
                    <a:pt x="4078" y="1"/>
                  </a:moveTo>
                  <a:cubicBezTo>
                    <a:pt x="1827" y="1"/>
                    <a:pt x="0" y="1828"/>
                    <a:pt x="0" y="4078"/>
                  </a:cubicBezTo>
                  <a:cubicBezTo>
                    <a:pt x="0" y="6329"/>
                    <a:pt x="1827" y="8156"/>
                    <a:pt x="4078" y="8156"/>
                  </a:cubicBezTo>
                  <a:lnTo>
                    <a:pt x="24465" y="8156"/>
                  </a:lnTo>
                  <a:cubicBezTo>
                    <a:pt x="26716" y="8156"/>
                    <a:pt x="28543" y="6329"/>
                    <a:pt x="28543" y="4078"/>
                  </a:cubicBezTo>
                  <a:cubicBezTo>
                    <a:pt x="28543" y="1828"/>
                    <a:pt x="26716" y="1"/>
                    <a:pt x="24465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1" name="Google Shape;761;p43"/>
            <p:cNvSpPr/>
            <p:nvPr/>
          </p:nvSpPr>
          <p:spPr>
            <a:xfrm>
              <a:off x="4207950" y="1053600"/>
              <a:ext cx="203900" cy="203900"/>
            </a:xfrm>
            <a:custGeom>
              <a:avLst/>
              <a:gdLst/>
              <a:ahLst/>
              <a:cxnLst/>
              <a:rect l="l" t="t" r="r" b="b"/>
              <a:pathLst>
                <a:path w="8156" h="8156" extrusionOk="0">
                  <a:moveTo>
                    <a:pt x="4078" y="1"/>
                  </a:moveTo>
                  <a:cubicBezTo>
                    <a:pt x="1827" y="1"/>
                    <a:pt x="1" y="1828"/>
                    <a:pt x="1" y="4078"/>
                  </a:cubicBezTo>
                  <a:cubicBezTo>
                    <a:pt x="1" y="6329"/>
                    <a:pt x="1827" y="8156"/>
                    <a:pt x="4078" y="8156"/>
                  </a:cubicBezTo>
                  <a:cubicBezTo>
                    <a:pt x="6329" y="8156"/>
                    <a:pt x="8155" y="6329"/>
                    <a:pt x="8155" y="4078"/>
                  </a:cubicBezTo>
                  <a:cubicBezTo>
                    <a:pt x="8155" y="1828"/>
                    <a:pt x="6329" y="1"/>
                    <a:pt x="4078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2" name="Google Shape;762;p43"/>
            <p:cNvSpPr/>
            <p:nvPr/>
          </p:nvSpPr>
          <p:spPr>
            <a:xfrm>
              <a:off x="3596325" y="1053600"/>
              <a:ext cx="407775" cy="203900"/>
            </a:xfrm>
            <a:custGeom>
              <a:avLst/>
              <a:gdLst/>
              <a:ahLst/>
              <a:cxnLst/>
              <a:rect l="l" t="t" r="r" b="b"/>
              <a:pathLst>
                <a:path w="16311" h="8156" extrusionOk="0">
                  <a:moveTo>
                    <a:pt x="4078" y="1"/>
                  </a:moveTo>
                  <a:cubicBezTo>
                    <a:pt x="1827" y="1"/>
                    <a:pt x="1" y="1828"/>
                    <a:pt x="1" y="4078"/>
                  </a:cubicBezTo>
                  <a:cubicBezTo>
                    <a:pt x="1" y="6329"/>
                    <a:pt x="1827" y="8156"/>
                    <a:pt x="4078" y="8156"/>
                  </a:cubicBezTo>
                  <a:lnTo>
                    <a:pt x="12233" y="8156"/>
                  </a:lnTo>
                  <a:cubicBezTo>
                    <a:pt x="14484" y="8156"/>
                    <a:pt x="16311" y="6329"/>
                    <a:pt x="16311" y="4078"/>
                  </a:cubicBezTo>
                  <a:cubicBezTo>
                    <a:pt x="16311" y="1828"/>
                    <a:pt x="14484" y="1"/>
                    <a:pt x="12233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3" name="Google Shape;763;p43"/>
            <p:cNvSpPr/>
            <p:nvPr/>
          </p:nvSpPr>
          <p:spPr>
            <a:xfrm>
              <a:off x="4411825" y="1461350"/>
              <a:ext cx="917450" cy="203900"/>
            </a:xfrm>
            <a:custGeom>
              <a:avLst/>
              <a:gdLst/>
              <a:ahLst/>
              <a:cxnLst/>
              <a:rect l="l" t="t" r="r" b="b"/>
              <a:pathLst>
                <a:path w="36698" h="8156" extrusionOk="0">
                  <a:moveTo>
                    <a:pt x="4078" y="1"/>
                  </a:moveTo>
                  <a:cubicBezTo>
                    <a:pt x="1827" y="1"/>
                    <a:pt x="0" y="1828"/>
                    <a:pt x="0" y="4078"/>
                  </a:cubicBezTo>
                  <a:cubicBezTo>
                    <a:pt x="0" y="6329"/>
                    <a:pt x="1827" y="8156"/>
                    <a:pt x="4078" y="8156"/>
                  </a:cubicBezTo>
                  <a:lnTo>
                    <a:pt x="32620" y="8156"/>
                  </a:lnTo>
                  <a:cubicBezTo>
                    <a:pt x="34871" y="8156"/>
                    <a:pt x="36698" y="6329"/>
                    <a:pt x="36698" y="4078"/>
                  </a:cubicBezTo>
                  <a:cubicBezTo>
                    <a:pt x="36698" y="1828"/>
                    <a:pt x="34871" y="1"/>
                    <a:pt x="32620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4" name="Google Shape;764;p43"/>
            <p:cNvSpPr/>
            <p:nvPr/>
          </p:nvSpPr>
          <p:spPr>
            <a:xfrm>
              <a:off x="3596325" y="1461350"/>
              <a:ext cx="611650" cy="203900"/>
            </a:xfrm>
            <a:custGeom>
              <a:avLst/>
              <a:gdLst/>
              <a:ahLst/>
              <a:cxnLst/>
              <a:rect l="l" t="t" r="r" b="b"/>
              <a:pathLst>
                <a:path w="24466" h="8156" extrusionOk="0">
                  <a:moveTo>
                    <a:pt x="4078" y="1"/>
                  </a:moveTo>
                  <a:cubicBezTo>
                    <a:pt x="1827" y="1"/>
                    <a:pt x="1" y="1828"/>
                    <a:pt x="1" y="4078"/>
                  </a:cubicBezTo>
                  <a:cubicBezTo>
                    <a:pt x="1" y="6329"/>
                    <a:pt x="1827" y="8156"/>
                    <a:pt x="4078" y="8156"/>
                  </a:cubicBezTo>
                  <a:lnTo>
                    <a:pt x="20388" y="8156"/>
                  </a:lnTo>
                  <a:cubicBezTo>
                    <a:pt x="22639" y="8156"/>
                    <a:pt x="24466" y="6329"/>
                    <a:pt x="24466" y="4078"/>
                  </a:cubicBezTo>
                  <a:cubicBezTo>
                    <a:pt x="24466" y="1828"/>
                    <a:pt x="22639" y="1"/>
                    <a:pt x="20388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5" name="Google Shape;765;p43"/>
            <p:cNvSpPr/>
            <p:nvPr/>
          </p:nvSpPr>
          <p:spPr>
            <a:xfrm>
              <a:off x="2640575" y="1359175"/>
              <a:ext cx="2328250" cy="3507150"/>
            </a:xfrm>
            <a:custGeom>
              <a:avLst/>
              <a:gdLst/>
              <a:ahLst/>
              <a:cxnLst/>
              <a:rect l="l" t="t" r="r" b="b"/>
              <a:pathLst>
                <a:path w="93130" h="140286" extrusionOk="0">
                  <a:moveTo>
                    <a:pt x="17028" y="17886"/>
                  </a:moveTo>
                  <a:lnTo>
                    <a:pt x="17028" y="17886"/>
                  </a:lnTo>
                  <a:cubicBezTo>
                    <a:pt x="40710" y="36447"/>
                    <a:pt x="76494" y="65935"/>
                    <a:pt x="81452" y="76210"/>
                  </a:cubicBezTo>
                  <a:cubicBezTo>
                    <a:pt x="84714" y="82897"/>
                    <a:pt x="84453" y="90857"/>
                    <a:pt x="80734" y="98620"/>
                  </a:cubicBezTo>
                  <a:cubicBezTo>
                    <a:pt x="77407" y="105601"/>
                    <a:pt x="71699" y="111603"/>
                    <a:pt x="64424" y="115941"/>
                  </a:cubicBezTo>
                  <a:lnTo>
                    <a:pt x="60086" y="106971"/>
                  </a:lnTo>
                  <a:lnTo>
                    <a:pt x="65990" y="90041"/>
                  </a:lnTo>
                  <a:cubicBezTo>
                    <a:pt x="66740" y="87921"/>
                    <a:pt x="65599" y="85605"/>
                    <a:pt x="63478" y="84855"/>
                  </a:cubicBezTo>
                  <a:cubicBezTo>
                    <a:pt x="63036" y="84698"/>
                    <a:pt x="62584" y="84624"/>
                    <a:pt x="62141" y="84624"/>
                  </a:cubicBezTo>
                  <a:cubicBezTo>
                    <a:pt x="60459" y="84624"/>
                    <a:pt x="58885" y="85689"/>
                    <a:pt x="58292" y="87366"/>
                  </a:cubicBezTo>
                  <a:lnTo>
                    <a:pt x="55095" y="96598"/>
                  </a:lnTo>
                  <a:lnTo>
                    <a:pt x="49452" y="84952"/>
                  </a:lnTo>
                  <a:lnTo>
                    <a:pt x="55356" y="68023"/>
                  </a:lnTo>
                  <a:cubicBezTo>
                    <a:pt x="56074" y="65902"/>
                    <a:pt x="54965" y="63554"/>
                    <a:pt x="52844" y="62836"/>
                  </a:cubicBezTo>
                  <a:cubicBezTo>
                    <a:pt x="52402" y="62680"/>
                    <a:pt x="51949" y="62605"/>
                    <a:pt x="51503" y="62605"/>
                  </a:cubicBezTo>
                  <a:cubicBezTo>
                    <a:pt x="49814" y="62605"/>
                    <a:pt x="48226" y="63670"/>
                    <a:pt x="47658" y="65348"/>
                  </a:cubicBezTo>
                  <a:lnTo>
                    <a:pt x="44428" y="74547"/>
                  </a:lnTo>
                  <a:lnTo>
                    <a:pt x="17028" y="17886"/>
                  </a:lnTo>
                  <a:close/>
                  <a:moveTo>
                    <a:pt x="9688" y="21409"/>
                  </a:moveTo>
                  <a:lnTo>
                    <a:pt x="40775" y="85735"/>
                  </a:lnTo>
                  <a:cubicBezTo>
                    <a:pt x="40775" y="86355"/>
                    <a:pt x="40905" y="86942"/>
                    <a:pt x="41166" y="87464"/>
                  </a:cubicBezTo>
                  <a:lnTo>
                    <a:pt x="31935" y="84267"/>
                  </a:lnTo>
                  <a:cubicBezTo>
                    <a:pt x="31485" y="84108"/>
                    <a:pt x="31027" y="84033"/>
                    <a:pt x="30577" y="84033"/>
                  </a:cubicBezTo>
                  <a:cubicBezTo>
                    <a:pt x="28903" y="84033"/>
                    <a:pt x="27340" y="85076"/>
                    <a:pt x="26748" y="86747"/>
                  </a:cubicBezTo>
                  <a:cubicBezTo>
                    <a:pt x="25998" y="88899"/>
                    <a:pt x="27140" y="91215"/>
                    <a:pt x="29260" y="91966"/>
                  </a:cubicBezTo>
                  <a:lnTo>
                    <a:pt x="46712" y="98033"/>
                  </a:lnTo>
                  <a:lnTo>
                    <a:pt x="57085" y="119464"/>
                  </a:lnTo>
                  <a:cubicBezTo>
                    <a:pt x="51984" y="121424"/>
                    <a:pt x="46734" y="122418"/>
                    <a:pt x="41625" y="122418"/>
                  </a:cubicBezTo>
                  <a:cubicBezTo>
                    <a:pt x="38826" y="122418"/>
                    <a:pt x="36069" y="122120"/>
                    <a:pt x="33403" y="121519"/>
                  </a:cubicBezTo>
                  <a:cubicBezTo>
                    <a:pt x="25020" y="119595"/>
                    <a:pt x="18626" y="114832"/>
                    <a:pt x="15397" y="108145"/>
                  </a:cubicBezTo>
                  <a:cubicBezTo>
                    <a:pt x="10406" y="97870"/>
                    <a:pt x="9558" y="51517"/>
                    <a:pt x="9688" y="21409"/>
                  </a:cubicBezTo>
                  <a:close/>
                  <a:moveTo>
                    <a:pt x="5834" y="0"/>
                  </a:moveTo>
                  <a:cubicBezTo>
                    <a:pt x="5199" y="0"/>
                    <a:pt x="4560" y="144"/>
                    <a:pt x="3980" y="434"/>
                  </a:cubicBezTo>
                  <a:cubicBezTo>
                    <a:pt x="2675" y="1087"/>
                    <a:pt x="1794" y="2489"/>
                    <a:pt x="1762" y="3957"/>
                  </a:cubicBezTo>
                  <a:cubicBezTo>
                    <a:pt x="1762" y="3957"/>
                    <a:pt x="1762" y="3957"/>
                    <a:pt x="1762" y="3990"/>
                  </a:cubicBezTo>
                  <a:cubicBezTo>
                    <a:pt x="1533" y="13254"/>
                    <a:pt x="0" y="95065"/>
                    <a:pt x="8025" y="111701"/>
                  </a:cubicBezTo>
                  <a:cubicBezTo>
                    <a:pt x="12396" y="120671"/>
                    <a:pt x="20746" y="126967"/>
                    <a:pt x="31576" y="129446"/>
                  </a:cubicBezTo>
                  <a:cubicBezTo>
                    <a:pt x="34868" y="130202"/>
                    <a:pt x="38233" y="130560"/>
                    <a:pt x="41599" y="130560"/>
                  </a:cubicBezTo>
                  <a:cubicBezTo>
                    <a:pt x="48106" y="130560"/>
                    <a:pt x="54621" y="129223"/>
                    <a:pt x="60640" y="126836"/>
                  </a:cubicBezTo>
                  <a:cubicBezTo>
                    <a:pt x="60640" y="126836"/>
                    <a:pt x="66023" y="137960"/>
                    <a:pt x="66055" y="137992"/>
                  </a:cubicBezTo>
                  <a:cubicBezTo>
                    <a:pt x="66738" y="139427"/>
                    <a:pt x="68234" y="140285"/>
                    <a:pt x="69762" y="140285"/>
                  </a:cubicBezTo>
                  <a:cubicBezTo>
                    <a:pt x="70353" y="140285"/>
                    <a:pt x="70948" y="140157"/>
                    <a:pt x="71503" y="139884"/>
                  </a:cubicBezTo>
                  <a:cubicBezTo>
                    <a:pt x="73525" y="138906"/>
                    <a:pt x="74373" y="136459"/>
                    <a:pt x="73395" y="134437"/>
                  </a:cubicBezTo>
                  <a:lnTo>
                    <a:pt x="67980" y="123281"/>
                  </a:lnTo>
                  <a:cubicBezTo>
                    <a:pt x="76918" y="118127"/>
                    <a:pt x="83996" y="110755"/>
                    <a:pt x="88106" y="102143"/>
                  </a:cubicBezTo>
                  <a:cubicBezTo>
                    <a:pt x="92901" y="92096"/>
                    <a:pt x="93130" y="81625"/>
                    <a:pt x="88791" y="72655"/>
                  </a:cubicBezTo>
                  <a:cubicBezTo>
                    <a:pt x="80767" y="56019"/>
                    <a:pt x="15690" y="6404"/>
                    <a:pt x="8286" y="826"/>
                  </a:cubicBezTo>
                  <a:cubicBezTo>
                    <a:pt x="8286" y="793"/>
                    <a:pt x="8286" y="793"/>
                    <a:pt x="8253" y="793"/>
                  </a:cubicBezTo>
                  <a:cubicBezTo>
                    <a:pt x="7557" y="267"/>
                    <a:pt x="6699" y="0"/>
                    <a:pt x="5834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6" name="Google Shape;766;p43"/>
            <p:cNvSpPr/>
            <p:nvPr/>
          </p:nvSpPr>
          <p:spPr>
            <a:xfrm>
              <a:off x="5125375" y="4804700"/>
              <a:ext cx="203900" cy="204100"/>
            </a:xfrm>
            <a:custGeom>
              <a:avLst/>
              <a:gdLst/>
              <a:ahLst/>
              <a:cxnLst/>
              <a:rect l="l" t="t" r="r" b="b"/>
              <a:pathLst>
                <a:path w="8156" h="8164" extrusionOk="0">
                  <a:moveTo>
                    <a:pt x="4078" y="0"/>
                  </a:moveTo>
                  <a:cubicBezTo>
                    <a:pt x="3817" y="0"/>
                    <a:pt x="3556" y="25"/>
                    <a:pt x="3295" y="73"/>
                  </a:cubicBezTo>
                  <a:lnTo>
                    <a:pt x="3263" y="73"/>
                  </a:lnTo>
                  <a:cubicBezTo>
                    <a:pt x="1404" y="465"/>
                    <a:pt x="1" y="2096"/>
                    <a:pt x="1" y="4086"/>
                  </a:cubicBezTo>
                  <a:cubicBezTo>
                    <a:pt x="1" y="6336"/>
                    <a:pt x="1828" y="8163"/>
                    <a:pt x="4078" y="8163"/>
                  </a:cubicBezTo>
                  <a:cubicBezTo>
                    <a:pt x="6329" y="8163"/>
                    <a:pt x="8156" y="6336"/>
                    <a:pt x="8156" y="4086"/>
                  </a:cubicBezTo>
                  <a:cubicBezTo>
                    <a:pt x="8156" y="2096"/>
                    <a:pt x="6753" y="465"/>
                    <a:pt x="4894" y="73"/>
                  </a:cubicBezTo>
                  <a:lnTo>
                    <a:pt x="4861" y="73"/>
                  </a:lnTo>
                  <a:cubicBezTo>
                    <a:pt x="4600" y="25"/>
                    <a:pt x="4339" y="0"/>
                    <a:pt x="4078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7" name="Google Shape;767;p43"/>
            <p:cNvSpPr/>
            <p:nvPr/>
          </p:nvSpPr>
          <p:spPr>
            <a:xfrm>
              <a:off x="2271150" y="4804700"/>
              <a:ext cx="203900" cy="204100"/>
            </a:xfrm>
            <a:custGeom>
              <a:avLst/>
              <a:gdLst/>
              <a:ahLst/>
              <a:cxnLst/>
              <a:rect l="l" t="t" r="r" b="b"/>
              <a:pathLst>
                <a:path w="8156" h="8164" extrusionOk="0">
                  <a:moveTo>
                    <a:pt x="4078" y="0"/>
                  </a:moveTo>
                  <a:cubicBezTo>
                    <a:pt x="3817" y="0"/>
                    <a:pt x="3556" y="25"/>
                    <a:pt x="3295" y="73"/>
                  </a:cubicBezTo>
                  <a:lnTo>
                    <a:pt x="3262" y="73"/>
                  </a:lnTo>
                  <a:cubicBezTo>
                    <a:pt x="1403" y="465"/>
                    <a:pt x="0" y="2096"/>
                    <a:pt x="0" y="4086"/>
                  </a:cubicBezTo>
                  <a:cubicBezTo>
                    <a:pt x="0" y="6336"/>
                    <a:pt x="1827" y="8163"/>
                    <a:pt x="4078" y="8163"/>
                  </a:cubicBezTo>
                  <a:cubicBezTo>
                    <a:pt x="6068" y="8163"/>
                    <a:pt x="7699" y="6761"/>
                    <a:pt x="8090" y="4901"/>
                  </a:cubicBezTo>
                  <a:cubicBezTo>
                    <a:pt x="8090" y="4901"/>
                    <a:pt x="8090" y="4901"/>
                    <a:pt x="8090" y="4869"/>
                  </a:cubicBezTo>
                  <a:cubicBezTo>
                    <a:pt x="8090" y="4803"/>
                    <a:pt x="8123" y="4706"/>
                    <a:pt x="8123" y="4608"/>
                  </a:cubicBezTo>
                  <a:cubicBezTo>
                    <a:pt x="8123" y="4575"/>
                    <a:pt x="8123" y="4542"/>
                    <a:pt x="8123" y="4510"/>
                  </a:cubicBezTo>
                  <a:cubicBezTo>
                    <a:pt x="8155" y="4347"/>
                    <a:pt x="8155" y="4216"/>
                    <a:pt x="8155" y="4086"/>
                  </a:cubicBezTo>
                  <a:cubicBezTo>
                    <a:pt x="8155" y="3955"/>
                    <a:pt x="8155" y="3825"/>
                    <a:pt x="8123" y="3662"/>
                  </a:cubicBezTo>
                  <a:cubicBezTo>
                    <a:pt x="8123" y="3629"/>
                    <a:pt x="8123" y="3596"/>
                    <a:pt x="8123" y="3564"/>
                  </a:cubicBezTo>
                  <a:cubicBezTo>
                    <a:pt x="8123" y="3466"/>
                    <a:pt x="8090" y="3401"/>
                    <a:pt x="8090" y="3303"/>
                  </a:cubicBezTo>
                  <a:cubicBezTo>
                    <a:pt x="8090" y="3270"/>
                    <a:pt x="8090" y="3270"/>
                    <a:pt x="8090" y="3270"/>
                  </a:cubicBezTo>
                  <a:cubicBezTo>
                    <a:pt x="7764" y="1672"/>
                    <a:pt x="6492" y="400"/>
                    <a:pt x="4893" y="73"/>
                  </a:cubicBezTo>
                  <a:lnTo>
                    <a:pt x="4861" y="73"/>
                  </a:lnTo>
                  <a:cubicBezTo>
                    <a:pt x="4600" y="25"/>
                    <a:pt x="4339" y="0"/>
                    <a:pt x="4078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8" name="Google Shape;768;p43"/>
            <p:cNvSpPr/>
            <p:nvPr/>
          </p:nvSpPr>
          <p:spPr>
            <a:xfrm>
              <a:off x="2271150" y="645850"/>
              <a:ext cx="203900" cy="203900"/>
            </a:xfrm>
            <a:custGeom>
              <a:avLst/>
              <a:gdLst/>
              <a:ahLst/>
              <a:cxnLst/>
              <a:rect l="l" t="t" r="r" b="b"/>
              <a:pathLst>
                <a:path w="8156" h="8156" extrusionOk="0">
                  <a:moveTo>
                    <a:pt x="4078" y="1"/>
                  </a:moveTo>
                  <a:cubicBezTo>
                    <a:pt x="1827" y="1"/>
                    <a:pt x="0" y="1828"/>
                    <a:pt x="0" y="4078"/>
                  </a:cubicBezTo>
                  <a:cubicBezTo>
                    <a:pt x="0" y="6329"/>
                    <a:pt x="1827" y="8156"/>
                    <a:pt x="4078" y="8156"/>
                  </a:cubicBezTo>
                  <a:cubicBezTo>
                    <a:pt x="6329" y="8156"/>
                    <a:pt x="8155" y="6329"/>
                    <a:pt x="8155" y="4078"/>
                  </a:cubicBezTo>
                  <a:cubicBezTo>
                    <a:pt x="8155" y="1828"/>
                    <a:pt x="6329" y="1"/>
                    <a:pt x="4078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9" name="Google Shape;769;p43"/>
            <p:cNvSpPr/>
            <p:nvPr/>
          </p:nvSpPr>
          <p:spPr>
            <a:xfrm>
              <a:off x="5125375" y="645850"/>
              <a:ext cx="203900" cy="203900"/>
            </a:xfrm>
            <a:custGeom>
              <a:avLst/>
              <a:gdLst/>
              <a:ahLst/>
              <a:cxnLst/>
              <a:rect l="l" t="t" r="r" b="b"/>
              <a:pathLst>
                <a:path w="8156" h="8156" extrusionOk="0">
                  <a:moveTo>
                    <a:pt x="4078" y="1"/>
                  </a:moveTo>
                  <a:cubicBezTo>
                    <a:pt x="1828" y="1"/>
                    <a:pt x="1" y="1828"/>
                    <a:pt x="1" y="4078"/>
                  </a:cubicBezTo>
                  <a:cubicBezTo>
                    <a:pt x="1" y="6329"/>
                    <a:pt x="1828" y="8156"/>
                    <a:pt x="4078" y="8156"/>
                  </a:cubicBezTo>
                  <a:cubicBezTo>
                    <a:pt x="6329" y="8156"/>
                    <a:pt x="8156" y="6329"/>
                    <a:pt x="8156" y="4078"/>
                  </a:cubicBezTo>
                  <a:cubicBezTo>
                    <a:pt x="8156" y="1828"/>
                    <a:pt x="6329" y="1"/>
                    <a:pt x="4078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60" name="TextBox 59"/>
          <p:cNvSpPr txBox="1"/>
          <p:nvPr/>
        </p:nvSpPr>
        <p:spPr>
          <a:xfrm>
            <a:off x="9219334" y="5960063"/>
            <a:ext cx="15773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06514" indent="-1730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16037" indent="-34915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825562" indent="-52524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435086" indent="-70132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16719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60063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03407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46751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en-US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2" name="Google Shape;718;p43">
            <a:extLst>
              <a:ext uri="{FF2B5EF4-FFF2-40B4-BE49-F238E27FC236}">
                <a16:creationId xmlns:a16="http://schemas.microsoft.com/office/drawing/2014/main" id="{1B973790-F48F-4E67-9320-A8D5BEFDE5AE}"/>
              </a:ext>
            </a:extLst>
          </p:cNvPr>
          <p:cNvSpPr txBox="1"/>
          <p:nvPr/>
        </p:nvSpPr>
        <p:spPr>
          <a:xfrm>
            <a:off x="3879660" y="1573080"/>
            <a:ext cx="4187741" cy="947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65" rIns="0" bIns="0" anchor="t" anchorCtr="0">
            <a:no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06514" indent="-1730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16037" indent="-34915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825562" indent="-52524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435086" indent="-70132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16719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60063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03407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46751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lvl="0" algn="r">
              <a:buSzPts val="1100"/>
            </a:pP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Hạn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chế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tối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đa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rủi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ro trong công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việc</a:t>
            </a:r>
            <a:endParaRPr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Zilla Slab Light"/>
            </a:endParaRPr>
          </a:p>
        </p:txBody>
      </p:sp>
      <p:grpSp>
        <p:nvGrpSpPr>
          <p:cNvPr id="63" name="9Slide.vn 7">
            <a:extLst>
              <a:ext uri="{FF2B5EF4-FFF2-40B4-BE49-F238E27FC236}">
                <a16:creationId xmlns:a16="http://schemas.microsoft.com/office/drawing/2014/main" id="{47902B68-2051-4770-9587-706F621A32CE}"/>
              </a:ext>
            </a:extLst>
          </p:cNvPr>
          <p:cNvGrpSpPr/>
          <p:nvPr/>
        </p:nvGrpSpPr>
        <p:grpSpPr>
          <a:xfrm>
            <a:off x="877505" y="724658"/>
            <a:ext cx="433874" cy="272143"/>
            <a:chOff x="1510216" y="3244603"/>
            <a:chExt cx="578498" cy="362857"/>
          </a:xfrm>
        </p:grpSpPr>
        <p:sp>
          <p:nvSpPr>
            <p:cNvPr id="64" name="9Slide.vn 8">
              <a:extLst>
                <a:ext uri="{FF2B5EF4-FFF2-40B4-BE49-F238E27FC236}">
                  <a16:creationId xmlns:a16="http://schemas.microsoft.com/office/drawing/2014/main" id="{2AEAD9BB-C918-4BFD-9732-60153F440597}"/>
                </a:ext>
              </a:extLst>
            </p:cNvPr>
            <p:cNvSpPr/>
            <p:nvPr/>
          </p:nvSpPr>
          <p:spPr>
            <a:xfrm>
              <a:off x="1510216" y="3244603"/>
              <a:ext cx="269880" cy="362857"/>
            </a:xfrm>
            <a:prstGeom prst="chevron">
              <a:avLst>
                <a:gd name="adj" fmla="val 70876"/>
              </a:avLst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#9Slide02 Noi dung dai"/>
                <a:ea typeface="+mn-ea"/>
                <a:cs typeface="+mn-cs"/>
              </a:endParaRPr>
            </a:p>
          </p:txBody>
        </p:sp>
        <p:sp>
          <p:nvSpPr>
            <p:cNvPr id="65" name="9Slide.vn 9">
              <a:extLst>
                <a:ext uri="{FF2B5EF4-FFF2-40B4-BE49-F238E27FC236}">
                  <a16:creationId xmlns:a16="http://schemas.microsoft.com/office/drawing/2014/main" id="{D42BDADF-2F4A-4597-9AB7-4737FE89B4DE}"/>
                </a:ext>
              </a:extLst>
            </p:cNvPr>
            <p:cNvSpPr/>
            <p:nvPr/>
          </p:nvSpPr>
          <p:spPr>
            <a:xfrm>
              <a:off x="1664525" y="3244603"/>
              <a:ext cx="269880" cy="362857"/>
            </a:xfrm>
            <a:prstGeom prst="chevron">
              <a:avLst>
                <a:gd name="adj" fmla="val 70876"/>
              </a:avLst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#9Slide02 Noi dung dai"/>
                <a:ea typeface="+mn-ea"/>
                <a:cs typeface="+mn-cs"/>
              </a:endParaRPr>
            </a:p>
          </p:txBody>
        </p:sp>
        <p:sp>
          <p:nvSpPr>
            <p:cNvPr id="66" name="9Slide.vn 10">
              <a:extLst>
                <a:ext uri="{FF2B5EF4-FFF2-40B4-BE49-F238E27FC236}">
                  <a16:creationId xmlns:a16="http://schemas.microsoft.com/office/drawing/2014/main" id="{C182C596-2FD4-44F5-BF29-CFE12E9F7693}"/>
                </a:ext>
              </a:extLst>
            </p:cNvPr>
            <p:cNvSpPr/>
            <p:nvPr/>
          </p:nvSpPr>
          <p:spPr>
            <a:xfrm>
              <a:off x="1818834" y="3244603"/>
              <a:ext cx="269880" cy="362857"/>
            </a:xfrm>
            <a:prstGeom prst="chevron">
              <a:avLst>
                <a:gd name="adj" fmla="val 70876"/>
              </a:avLst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#9Slide02 Noi dung dai"/>
                <a:ea typeface="+mn-ea"/>
                <a:cs typeface="+mn-cs"/>
              </a:endParaRPr>
            </a:p>
          </p:txBody>
        </p:sp>
      </p:grpSp>
      <p:sp>
        <p:nvSpPr>
          <p:cNvPr id="67" name="Hộp Văn bản 66">
            <a:extLst>
              <a:ext uri="{FF2B5EF4-FFF2-40B4-BE49-F238E27FC236}">
                <a16:creationId xmlns:a16="http://schemas.microsoft.com/office/drawing/2014/main" id="{E2C98D5D-93E6-4BED-B97E-311704DB8A50}"/>
              </a:ext>
            </a:extLst>
          </p:cNvPr>
          <p:cNvSpPr txBox="1"/>
          <p:nvPr/>
        </p:nvSpPr>
        <p:spPr>
          <a:xfrm>
            <a:off x="1613208" y="506787"/>
            <a:ext cx="28777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MỤC ĐÍCH</a:t>
            </a:r>
            <a:endParaRPr lang="en-US" sz="4000" b="1" dirty="0">
              <a:solidFill>
                <a:schemeClr val="tx1">
                  <a:lumMod val="95000"/>
                  <a:lumOff val="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56456852"/>
      </p:ext>
    </p:extLst>
  </p:cSld>
  <p:clrMapOvr>
    <a:masterClrMapping/>
  </p:clrMapOvr>
  <p:transition spd="med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6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7"/>
          <p:cNvGrpSpPr/>
          <p:nvPr/>
        </p:nvGrpSpPr>
        <p:grpSpPr bwMode="auto">
          <a:xfrm>
            <a:off x="237775" y="2085266"/>
            <a:ext cx="2777058" cy="2783450"/>
            <a:chOff x="1047975" y="1130980"/>
            <a:chExt cx="1863725" cy="1863724"/>
          </a:xfrm>
        </p:grpSpPr>
        <p:sp>
          <p:nvSpPr>
            <p:cNvPr id="14" name="Freeform 9"/>
            <p:cNvSpPr>
              <a:spLocks noEditPoints="1"/>
            </p:cNvSpPr>
            <p:nvPr/>
          </p:nvSpPr>
          <p:spPr bwMode="auto">
            <a:xfrm>
              <a:off x="1047975" y="1130980"/>
              <a:ext cx="1863725" cy="1863724"/>
            </a:xfrm>
            <a:custGeom>
              <a:avLst/>
              <a:gdLst>
                <a:gd name="T0" fmla="*/ 931863 w 352"/>
                <a:gd name="T1" fmla="*/ 0 h 352"/>
                <a:gd name="T2" fmla="*/ 0 w 352"/>
                <a:gd name="T3" fmla="*/ 931862 h 352"/>
                <a:gd name="T4" fmla="*/ 931863 w 352"/>
                <a:gd name="T5" fmla="*/ 1863724 h 352"/>
                <a:gd name="T6" fmla="*/ 1863725 w 352"/>
                <a:gd name="T7" fmla="*/ 931862 h 352"/>
                <a:gd name="T8" fmla="*/ 931863 w 352"/>
                <a:gd name="T9" fmla="*/ 0 h 352"/>
                <a:gd name="T10" fmla="*/ 931863 w 352"/>
                <a:gd name="T11" fmla="*/ 1477213 h 352"/>
                <a:gd name="T12" fmla="*/ 381217 w 352"/>
                <a:gd name="T13" fmla="*/ 931862 h 352"/>
                <a:gd name="T14" fmla="*/ 931863 w 352"/>
                <a:gd name="T15" fmla="*/ 381216 h 352"/>
                <a:gd name="T16" fmla="*/ 1477214 w 352"/>
                <a:gd name="T17" fmla="*/ 931862 h 352"/>
                <a:gd name="T18" fmla="*/ 931863 w 352"/>
                <a:gd name="T19" fmla="*/ 1477213 h 35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52"/>
                <a:gd name="T31" fmla="*/ 0 h 352"/>
                <a:gd name="T32" fmla="*/ 352 w 352"/>
                <a:gd name="T33" fmla="*/ 352 h 35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52" h="352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3"/>
                    <a:pt x="79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176" y="279"/>
                  </a:moveTo>
                  <a:cubicBezTo>
                    <a:pt x="119" y="279"/>
                    <a:pt x="72" y="233"/>
                    <a:pt x="72" y="176"/>
                  </a:cubicBezTo>
                  <a:cubicBezTo>
                    <a:pt x="72" y="119"/>
                    <a:pt x="119" y="72"/>
                    <a:pt x="176" y="72"/>
                  </a:cubicBezTo>
                  <a:cubicBezTo>
                    <a:pt x="233" y="72"/>
                    <a:pt x="279" y="119"/>
                    <a:pt x="279" y="176"/>
                  </a:cubicBezTo>
                  <a:cubicBezTo>
                    <a:pt x="279" y="233"/>
                    <a:pt x="233" y="279"/>
                    <a:pt x="176" y="279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  <p:sp>
          <p:nvSpPr>
            <p:cNvPr id="15" name="Freeform 10"/>
            <p:cNvSpPr/>
            <p:nvPr/>
          </p:nvSpPr>
          <p:spPr bwMode="auto">
            <a:xfrm>
              <a:off x="1100363" y="1797730"/>
              <a:ext cx="1754188" cy="1144587"/>
            </a:xfrm>
            <a:custGeom>
              <a:avLst/>
              <a:gdLst>
                <a:gd name="T0" fmla="*/ 1415010 w 331"/>
                <a:gd name="T1" fmla="*/ 0 h 216"/>
                <a:gd name="T2" fmla="*/ 1478606 w 331"/>
                <a:gd name="T3" fmla="*/ 264951 h 216"/>
                <a:gd name="T4" fmla="*/ 879744 w 331"/>
                <a:gd name="T5" fmla="*/ 863739 h 216"/>
                <a:gd name="T6" fmla="*/ 275582 w 331"/>
                <a:gd name="T7" fmla="*/ 264951 h 216"/>
                <a:gd name="T8" fmla="*/ 339178 w 331"/>
                <a:gd name="T9" fmla="*/ 0 h 216"/>
                <a:gd name="T10" fmla="*/ 42397 w 331"/>
                <a:gd name="T11" fmla="*/ 0 h 216"/>
                <a:gd name="T12" fmla="*/ 0 w 331"/>
                <a:gd name="T13" fmla="*/ 264951 h 216"/>
                <a:gd name="T14" fmla="*/ 879744 w 331"/>
                <a:gd name="T15" fmla="*/ 1144587 h 216"/>
                <a:gd name="T16" fmla="*/ 1754188 w 331"/>
                <a:gd name="T17" fmla="*/ 264951 h 216"/>
                <a:gd name="T18" fmla="*/ 1717090 w 331"/>
                <a:gd name="T19" fmla="*/ 0 h 216"/>
                <a:gd name="T20" fmla="*/ 1415010 w 331"/>
                <a:gd name="T21" fmla="*/ 0 h 21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331"/>
                <a:gd name="T34" fmla="*/ 0 h 216"/>
                <a:gd name="T35" fmla="*/ 331 w 331"/>
                <a:gd name="T36" fmla="*/ 216 h 21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331" h="216">
                  <a:moveTo>
                    <a:pt x="267" y="0"/>
                  </a:moveTo>
                  <a:cubicBezTo>
                    <a:pt x="275" y="15"/>
                    <a:pt x="279" y="32"/>
                    <a:pt x="279" y="50"/>
                  </a:cubicBezTo>
                  <a:cubicBezTo>
                    <a:pt x="279" y="112"/>
                    <a:pt x="228" y="163"/>
                    <a:pt x="166" y="163"/>
                  </a:cubicBezTo>
                  <a:cubicBezTo>
                    <a:pt x="103" y="163"/>
                    <a:pt x="52" y="112"/>
                    <a:pt x="52" y="50"/>
                  </a:cubicBezTo>
                  <a:cubicBezTo>
                    <a:pt x="52" y="32"/>
                    <a:pt x="57" y="15"/>
                    <a:pt x="6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15"/>
                    <a:pt x="0" y="32"/>
                    <a:pt x="0" y="50"/>
                  </a:cubicBezTo>
                  <a:cubicBezTo>
                    <a:pt x="0" y="141"/>
                    <a:pt x="75" y="216"/>
                    <a:pt x="166" y="216"/>
                  </a:cubicBezTo>
                  <a:cubicBezTo>
                    <a:pt x="257" y="216"/>
                    <a:pt x="331" y="141"/>
                    <a:pt x="331" y="50"/>
                  </a:cubicBezTo>
                  <a:cubicBezTo>
                    <a:pt x="331" y="32"/>
                    <a:pt x="329" y="15"/>
                    <a:pt x="324" y="0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</p:grpSp>
      <p:grpSp>
        <p:nvGrpSpPr>
          <p:cNvPr id="4" name="组合 12"/>
          <p:cNvGrpSpPr/>
          <p:nvPr/>
        </p:nvGrpSpPr>
        <p:grpSpPr bwMode="auto">
          <a:xfrm>
            <a:off x="3021226" y="2085266"/>
            <a:ext cx="2779422" cy="2783450"/>
            <a:chOff x="3494313" y="1130980"/>
            <a:chExt cx="1865313" cy="1863724"/>
          </a:xfrm>
        </p:grpSpPr>
        <p:sp>
          <p:nvSpPr>
            <p:cNvPr id="10" name="Freeform 14"/>
            <p:cNvSpPr>
              <a:spLocks noEditPoints="1"/>
            </p:cNvSpPr>
            <p:nvPr/>
          </p:nvSpPr>
          <p:spPr bwMode="auto">
            <a:xfrm>
              <a:off x="3494313" y="1130980"/>
              <a:ext cx="1865313" cy="1863724"/>
            </a:xfrm>
            <a:custGeom>
              <a:avLst/>
              <a:gdLst>
                <a:gd name="T0" fmla="*/ 932657 w 352"/>
                <a:gd name="T1" fmla="*/ 0 h 352"/>
                <a:gd name="T2" fmla="*/ 0 w 352"/>
                <a:gd name="T3" fmla="*/ 931862 h 352"/>
                <a:gd name="T4" fmla="*/ 932657 w 352"/>
                <a:gd name="T5" fmla="*/ 1863724 h 352"/>
                <a:gd name="T6" fmla="*/ 1865313 w 352"/>
                <a:gd name="T7" fmla="*/ 931862 h 352"/>
                <a:gd name="T8" fmla="*/ 932657 w 352"/>
                <a:gd name="T9" fmla="*/ 0 h 352"/>
                <a:gd name="T10" fmla="*/ 932657 w 352"/>
                <a:gd name="T11" fmla="*/ 1477213 h 352"/>
                <a:gd name="T12" fmla="*/ 381541 w 352"/>
                <a:gd name="T13" fmla="*/ 931862 h 352"/>
                <a:gd name="T14" fmla="*/ 932657 w 352"/>
                <a:gd name="T15" fmla="*/ 381216 h 352"/>
                <a:gd name="T16" fmla="*/ 1478473 w 352"/>
                <a:gd name="T17" fmla="*/ 931862 h 352"/>
                <a:gd name="T18" fmla="*/ 932657 w 352"/>
                <a:gd name="T19" fmla="*/ 1477213 h 35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52"/>
                <a:gd name="T31" fmla="*/ 0 h 352"/>
                <a:gd name="T32" fmla="*/ 352 w 352"/>
                <a:gd name="T33" fmla="*/ 352 h 35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52" h="352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3"/>
                    <a:pt x="79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176" y="279"/>
                  </a:moveTo>
                  <a:cubicBezTo>
                    <a:pt x="119" y="279"/>
                    <a:pt x="72" y="233"/>
                    <a:pt x="72" y="176"/>
                  </a:cubicBezTo>
                  <a:cubicBezTo>
                    <a:pt x="72" y="119"/>
                    <a:pt x="119" y="72"/>
                    <a:pt x="176" y="72"/>
                  </a:cubicBezTo>
                  <a:cubicBezTo>
                    <a:pt x="233" y="72"/>
                    <a:pt x="279" y="119"/>
                    <a:pt x="279" y="176"/>
                  </a:cubicBezTo>
                  <a:cubicBezTo>
                    <a:pt x="279" y="233"/>
                    <a:pt x="233" y="279"/>
                    <a:pt x="176" y="279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  <p:sp>
          <p:nvSpPr>
            <p:cNvPr id="11" name="Freeform 15"/>
            <p:cNvSpPr/>
            <p:nvPr/>
          </p:nvSpPr>
          <p:spPr bwMode="auto">
            <a:xfrm>
              <a:off x="3595913" y="2339067"/>
              <a:ext cx="1663700" cy="603250"/>
            </a:xfrm>
            <a:custGeom>
              <a:avLst/>
              <a:gdLst>
                <a:gd name="T0" fmla="*/ 1366989 w 314"/>
                <a:gd name="T1" fmla="*/ 0 h 114"/>
                <a:gd name="T2" fmla="*/ 831850 w 314"/>
                <a:gd name="T3" fmla="*/ 322792 h 114"/>
                <a:gd name="T4" fmla="*/ 296711 w 314"/>
                <a:gd name="T5" fmla="*/ 0 h 114"/>
                <a:gd name="T6" fmla="*/ 0 w 314"/>
                <a:gd name="T7" fmla="*/ 0 h 114"/>
                <a:gd name="T8" fmla="*/ 831850 w 314"/>
                <a:gd name="T9" fmla="*/ 603250 h 114"/>
                <a:gd name="T10" fmla="*/ 1663700 w 314"/>
                <a:gd name="T11" fmla="*/ 0 h 114"/>
                <a:gd name="T12" fmla="*/ 1366989 w 314"/>
                <a:gd name="T13" fmla="*/ 0 h 11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14"/>
                <a:gd name="T22" fmla="*/ 0 h 114"/>
                <a:gd name="T23" fmla="*/ 314 w 314"/>
                <a:gd name="T24" fmla="*/ 114 h 11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14" h="114">
                  <a:moveTo>
                    <a:pt x="258" y="0"/>
                  </a:moveTo>
                  <a:cubicBezTo>
                    <a:pt x="239" y="37"/>
                    <a:pt x="201" y="61"/>
                    <a:pt x="157" y="61"/>
                  </a:cubicBezTo>
                  <a:cubicBezTo>
                    <a:pt x="113" y="61"/>
                    <a:pt x="75" y="37"/>
                    <a:pt x="5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66"/>
                    <a:pt x="84" y="114"/>
                    <a:pt x="157" y="114"/>
                  </a:cubicBezTo>
                  <a:cubicBezTo>
                    <a:pt x="230" y="114"/>
                    <a:pt x="292" y="66"/>
                    <a:pt x="314" y="0"/>
                  </a:cubicBezTo>
                  <a:lnTo>
                    <a:pt x="258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</p:grpSp>
      <p:grpSp>
        <p:nvGrpSpPr>
          <p:cNvPr id="5" name="组合 17"/>
          <p:cNvGrpSpPr/>
          <p:nvPr/>
        </p:nvGrpSpPr>
        <p:grpSpPr bwMode="auto">
          <a:xfrm>
            <a:off x="5904685" y="2085266"/>
            <a:ext cx="2779422" cy="2783450"/>
            <a:chOff x="5942238" y="1130980"/>
            <a:chExt cx="1865313" cy="1863724"/>
          </a:xfrm>
        </p:grpSpPr>
        <p:sp>
          <p:nvSpPr>
            <p:cNvPr id="6" name="Freeform 19"/>
            <p:cNvSpPr>
              <a:spLocks noEditPoints="1"/>
            </p:cNvSpPr>
            <p:nvPr/>
          </p:nvSpPr>
          <p:spPr bwMode="auto">
            <a:xfrm>
              <a:off x="5942238" y="1130980"/>
              <a:ext cx="1865313" cy="1863724"/>
            </a:xfrm>
            <a:custGeom>
              <a:avLst/>
              <a:gdLst>
                <a:gd name="T0" fmla="*/ 932657 w 352"/>
                <a:gd name="T1" fmla="*/ 0 h 352"/>
                <a:gd name="T2" fmla="*/ 0 w 352"/>
                <a:gd name="T3" fmla="*/ 931862 h 352"/>
                <a:gd name="T4" fmla="*/ 932657 w 352"/>
                <a:gd name="T5" fmla="*/ 1863724 h 352"/>
                <a:gd name="T6" fmla="*/ 1865313 w 352"/>
                <a:gd name="T7" fmla="*/ 931862 h 352"/>
                <a:gd name="T8" fmla="*/ 932657 w 352"/>
                <a:gd name="T9" fmla="*/ 0 h 352"/>
                <a:gd name="T10" fmla="*/ 932657 w 352"/>
                <a:gd name="T11" fmla="*/ 1477213 h 352"/>
                <a:gd name="T12" fmla="*/ 381541 w 352"/>
                <a:gd name="T13" fmla="*/ 931862 h 352"/>
                <a:gd name="T14" fmla="*/ 932657 w 352"/>
                <a:gd name="T15" fmla="*/ 381216 h 352"/>
                <a:gd name="T16" fmla="*/ 1478473 w 352"/>
                <a:gd name="T17" fmla="*/ 931862 h 352"/>
                <a:gd name="T18" fmla="*/ 932657 w 352"/>
                <a:gd name="T19" fmla="*/ 1477213 h 35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52"/>
                <a:gd name="T31" fmla="*/ 0 h 352"/>
                <a:gd name="T32" fmla="*/ 352 w 352"/>
                <a:gd name="T33" fmla="*/ 352 h 35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52" h="352">
                  <a:moveTo>
                    <a:pt x="176" y="0"/>
                  </a:moveTo>
                  <a:cubicBezTo>
                    <a:pt x="78" y="0"/>
                    <a:pt x="0" y="79"/>
                    <a:pt x="0" y="176"/>
                  </a:cubicBezTo>
                  <a:cubicBezTo>
                    <a:pt x="0" y="273"/>
                    <a:pt x="78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176" y="279"/>
                  </a:moveTo>
                  <a:cubicBezTo>
                    <a:pt x="119" y="279"/>
                    <a:pt x="72" y="233"/>
                    <a:pt x="72" y="176"/>
                  </a:cubicBezTo>
                  <a:cubicBezTo>
                    <a:pt x="72" y="119"/>
                    <a:pt x="119" y="72"/>
                    <a:pt x="176" y="72"/>
                  </a:cubicBezTo>
                  <a:cubicBezTo>
                    <a:pt x="233" y="72"/>
                    <a:pt x="279" y="119"/>
                    <a:pt x="279" y="176"/>
                  </a:cubicBezTo>
                  <a:cubicBezTo>
                    <a:pt x="279" y="233"/>
                    <a:pt x="233" y="279"/>
                    <a:pt x="176" y="279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  <p:sp>
          <p:nvSpPr>
            <p:cNvPr id="7" name="Freeform 20"/>
            <p:cNvSpPr/>
            <p:nvPr/>
          </p:nvSpPr>
          <p:spPr bwMode="auto">
            <a:xfrm>
              <a:off x="6159726" y="2566080"/>
              <a:ext cx="1430338" cy="376237"/>
            </a:xfrm>
            <a:custGeom>
              <a:avLst/>
              <a:gdLst>
                <a:gd name="T0" fmla="*/ 1038319 w 270"/>
                <a:gd name="T1" fmla="*/ 0 h 71"/>
                <a:gd name="T2" fmla="*/ 715169 w 270"/>
                <a:gd name="T3" fmla="*/ 95384 h 71"/>
                <a:gd name="T4" fmla="*/ 392019 w 270"/>
                <a:gd name="T5" fmla="*/ 0 h 71"/>
                <a:gd name="T6" fmla="*/ 0 w 270"/>
                <a:gd name="T7" fmla="*/ 0 h 71"/>
                <a:gd name="T8" fmla="*/ 715169 w 270"/>
                <a:gd name="T9" fmla="*/ 376237 h 71"/>
                <a:gd name="T10" fmla="*/ 1430338 w 270"/>
                <a:gd name="T11" fmla="*/ 0 h 71"/>
                <a:gd name="T12" fmla="*/ 1038319 w 270"/>
                <a:gd name="T13" fmla="*/ 0 h 7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270"/>
                <a:gd name="T22" fmla="*/ 0 h 71"/>
                <a:gd name="T23" fmla="*/ 270 w 270"/>
                <a:gd name="T24" fmla="*/ 71 h 7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270" h="71">
                  <a:moveTo>
                    <a:pt x="196" y="0"/>
                  </a:moveTo>
                  <a:cubicBezTo>
                    <a:pt x="178" y="12"/>
                    <a:pt x="157" y="18"/>
                    <a:pt x="135" y="18"/>
                  </a:cubicBezTo>
                  <a:cubicBezTo>
                    <a:pt x="112" y="18"/>
                    <a:pt x="91" y="12"/>
                    <a:pt x="7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0" y="43"/>
                    <a:pt x="79" y="71"/>
                    <a:pt x="135" y="71"/>
                  </a:cubicBezTo>
                  <a:cubicBezTo>
                    <a:pt x="191" y="71"/>
                    <a:pt x="240" y="43"/>
                    <a:pt x="270" y="0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solidFill>
                <a:schemeClr val="accent3">
                  <a:lumMod val="20000"/>
                  <a:lumOff val="80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</p:grpSp>
      <p:sp>
        <p:nvSpPr>
          <p:cNvPr id="18" name="Rectangle 17"/>
          <p:cNvSpPr/>
          <p:nvPr/>
        </p:nvSpPr>
        <p:spPr>
          <a:xfrm>
            <a:off x="551830" y="2990952"/>
            <a:ext cx="2159372" cy="830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Bộ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phận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vi-VN" sz="2399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vi-VN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thư</a:t>
            </a:r>
            <a:endParaRPr lang="en-US" sz="2399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651201" y="2968470"/>
            <a:ext cx="1519471" cy="830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Bộ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phận</a:t>
            </a:r>
            <a:r>
              <a:rPr lang="vi-VN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vi-VN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kho</a:t>
            </a:r>
            <a:endParaRPr lang="en-US" sz="2399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328800" y="2997921"/>
            <a:ext cx="1931193" cy="830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Bộ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phận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vi-VN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quỹ</a:t>
            </a:r>
            <a:endParaRPr lang="en-US" sz="2399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Rectangle 20">
            <a:extLst>
              <a:ext uri="{FF2B5EF4-FFF2-40B4-BE49-F238E27FC236}">
                <a16:creationId xmlns:a16="http://schemas.microsoft.com/office/drawing/2014/main" id="{A48428A6-778D-431E-937D-206A2E18B944}"/>
              </a:ext>
            </a:extLst>
          </p:cNvPr>
          <p:cNvSpPr/>
          <p:nvPr/>
        </p:nvSpPr>
        <p:spPr>
          <a:xfrm>
            <a:off x="9270100" y="3013630"/>
            <a:ext cx="1960718" cy="830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Bộ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phận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vi-VN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trưởng</a:t>
            </a:r>
            <a:endParaRPr lang="en-US" sz="2399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26" name="9Slide.vn 7">
            <a:extLst>
              <a:ext uri="{FF2B5EF4-FFF2-40B4-BE49-F238E27FC236}">
                <a16:creationId xmlns:a16="http://schemas.microsoft.com/office/drawing/2014/main" id="{5E5085D9-20CB-4F14-8B79-5C0A873B4973}"/>
              </a:ext>
            </a:extLst>
          </p:cNvPr>
          <p:cNvGrpSpPr/>
          <p:nvPr/>
        </p:nvGrpSpPr>
        <p:grpSpPr>
          <a:xfrm>
            <a:off x="877505" y="724658"/>
            <a:ext cx="433874" cy="272143"/>
            <a:chOff x="1510216" y="3244603"/>
            <a:chExt cx="578498" cy="362857"/>
          </a:xfrm>
        </p:grpSpPr>
        <p:sp>
          <p:nvSpPr>
            <p:cNvPr id="27" name="9Slide.vn 8">
              <a:extLst>
                <a:ext uri="{FF2B5EF4-FFF2-40B4-BE49-F238E27FC236}">
                  <a16:creationId xmlns:a16="http://schemas.microsoft.com/office/drawing/2014/main" id="{ADA457A4-7251-4283-A2F1-3213AE48334A}"/>
                </a:ext>
              </a:extLst>
            </p:cNvPr>
            <p:cNvSpPr/>
            <p:nvPr/>
          </p:nvSpPr>
          <p:spPr>
            <a:xfrm>
              <a:off x="1510216" y="3244603"/>
              <a:ext cx="269880" cy="362857"/>
            </a:xfrm>
            <a:prstGeom prst="chevron">
              <a:avLst>
                <a:gd name="adj" fmla="val 70876"/>
              </a:avLst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#9Slide02 Noi dung dai"/>
                <a:ea typeface="+mn-ea"/>
                <a:cs typeface="+mn-cs"/>
              </a:endParaRPr>
            </a:p>
          </p:txBody>
        </p:sp>
        <p:sp>
          <p:nvSpPr>
            <p:cNvPr id="28" name="9Slide.vn 9">
              <a:extLst>
                <a:ext uri="{FF2B5EF4-FFF2-40B4-BE49-F238E27FC236}">
                  <a16:creationId xmlns:a16="http://schemas.microsoft.com/office/drawing/2014/main" id="{DDED6147-2EFB-4ACD-9C70-1B3D173FFAA4}"/>
                </a:ext>
              </a:extLst>
            </p:cNvPr>
            <p:cNvSpPr/>
            <p:nvPr/>
          </p:nvSpPr>
          <p:spPr>
            <a:xfrm>
              <a:off x="1664525" y="3244603"/>
              <a:ext cx="269880" cy="362857"/>
            </a:xfrm>
            <a:prstGeom prst="chevron">
              <a:avLst>
                <a:gd name="adj" fmla="val 70876"/>
              </a:avLst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#9Slide02 Noi dung dai"/>
                <a:ea typeface="+mn-ea"/>
                <a:cs typeface="+mn-cs"/>
              </a:endParaRPr>
            </a:p>
          </p:txBody>
        </p:sp>
        <p:sp>
          <p:nvSpPr>
            <p:cNvPr id="29" name="9Slide.vn 10">
              <a:extLst>
                <a:ext uri="{FF2B5EF4-FFF2-40B4-BE49-F238E27FC236}">
                  <a16:creationId xmlns:a16="http://schemas.microsoft.com/office/drawing/2014/main" id="{B09D5567-F48A-4AC8-BFAF-2C45CDEA4103}"/>
                </a:ext>
              </a:extLst>
            </p:cNvPr>
            <p:cNvSpPr/>
            <p:nvPr/>
          </p:nvSpPr>
          <p:spPr>
            <a:xfrm>
              <a:off x="1818834" y="3244603"/>
              <a:ext cx="269880" cy="362857"/>
            </a:xfrm>
            <a:prstGeom prst="chevron">
              <a:avLst>
                <a:gd name="adj" fmla="val 70876"/>
              </a:avLst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#9Slide02 Noi dung dai"/>
                <a:ea typeface="+mn-ea"/>
                <a:cs typeface="+mn-cs"/>
              </a:endParaRPr>
            </a:p>
          </p:txBody>
        </p:sp>
      </p:grpSp>
      <p:sp>
        <p:nvSpPr>
          <p:cNvPr id="30" name="Hộp Văn bản 29">
            <a:extLst>
              <a:ext uri="{FF2B5EF4-FFF2-40B4-BE49-F238E27FC236}">
                <a16:creationId xmlns:a16="http://schemas.microsoft.com/office/drawing/2014/main" id="{C647053C-C277-4705-90D3-20C6D435EEFC}"/>
              </a:ext>
            </a:extLst>
          </p:cNvPr>
          <p:cNvSpPr txBox="1"/>
          <p:nvPr/>
        </p:nvSpPr>
        <p:spPr>
          <a:xfrm>
            <a:off x="1613208" y="506787"/>
            <a:ext cx="68178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BỘ PHẬN VÀ CHỨC NĂNG </a:t>
            </a:r>
            <a:endParaRPr lang="en-US" sz="4000" b="1" dirty="0">
              <a:solidFill>
                <a:schemeClr val="tx1">
                  <a:lumMod val="95000"/>
                  <a:lumOff val="5000"/>
                </a:schemeClr>
              </a:solidFill>
              <a:latin typeface="+mj-lt"/>
            </a:endParaRPr>
          </a:p>
        </p:txBody>
      </p:sp>
      <p:grpSp>
        <p:nvGrpSpPr>
          <p:cNvPr id="2" name="Nhóm 1">
            <a:extLst>
              <a:ext uri="{FF2B5EF4-FFF2-40B4-BE49-F238E27FC236}">
                <a16:creationId xmlns:a16="http://schemas.microsoft.com/office/drawing/2014/main" id="{83B3E5DC-51B2-417D-8450-5484B28D33CB}"/>
              </a:ext>
            </a:extLst>
          </p:cNvPr>
          <p:cNvGrpSpPr/>
          <p:nvPr/>
        </p:nvGrpSpPr>
        <p:grpSpPr>
          <a:xfrm>
            <a:off x="8860748" y="2085636"/>
            <a:ext cx="2779422" cy="2783450"/>
            <a:chOff x="8860748" y="2085636"/>
            <a:chExt cx="2779422" cy="2783450"/>
          </a:xfrm>
        </p:grpSpPr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242C4CB0-FC58-4D35-B0D7-393CA61A10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860748" y="2085636"/>
              <a:ext cx="2779422" cy="2783450"/>
            </a:xfrm>
            <a:custGeom>
              <a:avLst/>
              <a:gdLst>
                <a:gd name="T0" fmla="*/ 932657 w 352"/>
                <a:gd name="T1" fmla="*/ 0 h 352"/>
                <a:gd name="T2" fmla="*/ 0 w 352"/>
                <a:gd name="T3" fmla="*/ 931862 h 352"/>
                <a:gd name="T4" fmla="*/ 932657 w 352"/>
                <a:gd name="T5" fmla="*/ 1863724 h 352"/>
                <a:gd name="T6" fmla="*/ 1865313 w 352"/>
                <a:gd name="T7" fmla="*/ 931862 h 352"/>
                <a:gd name="T8" fmla="*/ 932657 w 352"/>
                <a:gd name="T9" fmla="*/ 0 h 352"/>
                <a:gd name="T10" fmla="*/ 932657 w 352"/>
                <a:gd name="T11" fmla="*/ 1477213 h 352"/>
                <a:gd name="T12" fmla="*/ 381541 w 352"/>
                <a:gd name="T13" fmla="*/ 931862 h 352"/>
                <a:gd name="T14" fmla="*/ 932657 w 352"/>
                <a:gd name="T15" fmla="*/ 381216 h 352"/>
                <a:gd name="T16" fmla="*/ 1478473 w 352"/>
                <a:gd name="T17" fmla="*/ 931862 h 352"/>
                <a:gd name="T18" fmla="*/ 932657 w 352"/>
                <a:gd name="T19" fmla="*/ 1477213 h 35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52"/>
                <a:gd name="T31" fmla="*/ 0 h 352"/>
                <a:gd name="T32" fmla="*/ 352 w 352"/>
                <a:gd name="T33" fmla="*/ 352 h 35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52" h="352">
                  <a:moveTo>
                    <a:pt x="176" y="0"/>
                  </a:moveTo>
                  <a:cubicBezTo>
                    <a:pt x="78" y="0"/>
                    <a:pt x="0" y="79"/>
                    <a:pt x="0" y="176"/>
                  </a:cubicBezTo>
                  <a:cubicBezTo>
                    <a:pt x="0" y="273"/>
                    <a:pt x="78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176" y="279"/>
                  </a:moveTo>
                  <a:cubicBezTo>
                    <a:pt x="119" y="279"/>
                    <a:pt x="72" y="233"/>
                    <a:pt x="72" y="176"/>
                  </a:cubicBezTo>
                  <a:cubicBezTo>
                    <a:pt x="72" y="119"/>
                    <a:pt x="119" y="72"/>
                    <a:pt x="176" y="72"/>
                  </a:cubicBezTo>
                  <a:cubicBezTo>
                    <a:pt x="233" y="72"/>
                    <a:pt x="279" y="119"/>
                    <a:pt x="279" y="176"/>
                  </a:cubicBezTo>
                  <a:cubicBezTo>
                    <a:pt x="279" y="233"/>
                    <a:pt x="233" y="279"/>
                    <a:pt x="176" y="279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32109381-0522-4324-ACE0-F76CD3642E17}"/>
                </a:ext>
              </a:extLst>
            </p:cNvPr>
            <p:cNvSpPr/>
            <p:nvPr/>
          </p:nvSpPr>
          <p:spPr bwMode="auto">
            <a:xfrm>
              <a:off x="9498608" y="4521156"/>
              <a:ext cx="1465216" cy="269320"/>
            </a:xfrm>
            <a:custGeom>
              <a:avLst/>
              <a:gdLst>
                <a:gd name="T0" fmla="*/ 1038319 w 270"/>
                <a:gd name="T1" fmla="*/ 0 h 71"/>
                <a:gd name="T2" fmla="*/ 715169 w 270"/>
                <a:gd name="T3" fmla="*/ 95384 h 71"/>
                <a:gd name="T4" fmla="*/ 392019 w 270"/>
                <a:gd name="T5" fmla="*/ 0 h 71"/>
                <a:gd name="T6" fmla="*/ 0 w 270"/>
                <a:gd name="T7" fmla="*/ 0 h 71"/>
                <a:gd name="T8" fmla="*/ 715169 w 270"/>
                <a:gd name="T9" fmla="*/ 376237 h 71"/>
                <a:gd name="T10" fmla="*/ 1430338 w 270"/>
                <a:gd name="T11" fmla="*/ 0 h 71"/>
                <a:gd name="T12" fmla="*/ 1038319 w 270"/>
                <a:gd name="T13" fmla="*/ 0 h 7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270"/>
                <a:gd name="T22" fmla="*/ 0 h 71"/>
                <a:gd name="T23" fmla="*/ 270 w 270"/>
                <a:gd name="T24" fmla="*/ 71 h 71"/>
                <a:gd name="connsiteX0" fmla="*/ 7259 w 8413"/>
                <a:gd name="connsiteY0" fmla="*/ 359 h 10359"/>
                <a:gd name="connsiteX1" fmla="*/ 5000 w 8413"/>
                <a:gd name="connsiteY1" fmla="*/ 2894 h 10359"/>
                <a:gd name="connsiteX2" fmla="*/ 2741 w 8413"/>
                <a:gd name="connsiteY2" fmla="*/ 359 h 10359"/>
                <a:gd name="connsiteX3" fmla="*/ 0 w 8413"/>
                <a:gd name="connsiteY3" fmla="*/ 359 h 10359"/>
                <a:gd name="connsiteX4" fmla="*/ 5000 w 8413"/>
                <a:gd name="connsiteY4" fmla="*/ 10359 h 10359"/>
                <a:gd name="connsiteX5" fmla="*/ 8413 w 8413"/>
                <a:gd name="connsiteY5" fmla="*/ 0 h 10359"/>
                <a:gd name="connsiteX6" fmla="*/ 7259 w 8413"/>
                <a:gd name="connsiteY6" fmla="*/ 359 h 10359"/>
                <a:gd name="connsiteX0" fmla="*/ 7149 w 8521"/>
                <a:gd name="connsiteY0" fmla="*/ 347 h 10000"/>
                <a:gd name="connsiteX1" fmla="*/ 4464 w 8521"/>
                <a:gd name="connsiteY1" fmla="*/ 2794 h 10000"/>
                <a:gd name="connsiteX2" fmla="*/ 1779 w 8521"/>
                <a:gd name="connsiteY2" fmla="*/ 347 h 10000"/>
                <a:gd name="connsiteX3" fmla="*/ 0 w 8521"/>
                <a:gd name="connsiteY3" fmla="*/ 1 h 10000"/>
                <a:gd name="connsiteX4" fmla="*/ 4464 w 8521"/>
                <a:gd name="connsiteY4" fmla="*/ 10000 h 10000"/>
                <a:gd name="connsiteX5" fmla="*/ 8521 w 8521"/>
                <a:gd name="connsiteY5" fmla="*/ 0 h 10000"/>
                <a:gd name="connsiteX6" fmla="*/ 7149 w 8521"/>
                <a:gd name="connsiteY6" fmla="*/ 347 h 10000"/>
                <a:gd name="connsiteX0" fmla="*/ 8390 w 10000"/>
                <a:gd name="connsiteY0" fmla="*/ 347 h 10000"/>
                <a:gd name="connsiteX1" fmla="*/ 5299 w 10000"/>
                <a:gd name="connsiteY1" fmla="*/ 2448 h 10000"/>
                <a:gd name="connsiteX2" fmla="*/ 2088 w 10000"/>
                <a:gd name="connsiteY2" fmla="*/ 347 h 10000"/>
                <a:gd name="connsiteX3" fmla="*/ 0 w 10000"/>
                <a:gd name="connsiteY3" fmla="*/ 1 h 10000"/>
                <a:gd name="connsiteX4" fmla="*/ 5239 w 10000"/>
                <a:gd name="connsiteY4" fmla="*/ 10000 h 10000"/>
                <a:gd name="connsiteX5" fmla="*/ 10000 w 10000"/>
                <a:gd name="connsiteY5" fmla="*/ 0 h 10000"/>
                <a:gd name="connsiteX6" fmla="*/ 8390 w 10000"/>
                <a:gd name="connsiteY6" fmla="*/ 347 h 10000"/>
                <a:gd name="connsiteX0" fmla="*/ 8390 w 10000"/>
                <a:gd name="connsiteY0" fmla="*/ 347 h 10000"/>
                <a:gd name="connsiteX1" fmla="*/ 5179 w 10000"/>
                <a:gd name="connsiteY1" fmla="*/ 718 h 10000"/>
                <a:gd name="connsiteX2" fmla="*/ 2088 w 10000"/>
                <a:gd name="connsiteY2" fmla="*/ 347 h 10000"/>
                <a:gd name="connsiteX3" fmla="*/ 0 w 10000"/>
                <a:gd name="connsiteY3" fmla="*/ 1 h 10000"/>
                <a:gd name="connsiteX4" fmla="*/ 5239 w 10000"/>
                <a:gd name="connsiteY4" fmla="*/ 10000 h 10000"/>
                <a:gd name="connsiteX5" fmla="*/ 10000 w 10000"/>
                <a:gd name="connsiteY5" fmla="*/ 0 h 10000"/>
                <a:gd name="connsiteX6" fmla="*/ 8390 w 10000"/>
                <a:gd name="connsiteY6" fmla="*/ 347 h 10000"/>
                <a:gd name="connsiteX0" fmla="*/ 5173 w 10000"/>
                <a:gd name="connsiteY0" fmla="*/ 635 h 10000"/>
                <a:gd name="connsiteX1" fmla="*/ 5179 w 10000"/>
                <a:gd name="connsiteY1" fmla="*/ 718 h 10000"/>
                <a:gd name="connsiteX2" fmla="*/ 2088 w 10000"/>
                <a:gd name="connsiteY2" fmla="*/ 347 h 10000"/>
                <a:gd name="connsiteX3" fmla="*/ 0 w 10000"/>
                <a:gd name="connsiteY3" fmla="*/ 1 h 10000"/>
                <a:gd name="connsiteX4" fmla="*/ 5239 w 10000"/>
                <a:gd name="connsiteY4" fmla="*/ 10000 h 10000"/>
                <a:gd name="connsiteX5" fmla="*/ 10000 w 10000"/>
                <a:gd name="connsiteY5" fmla="*/ 0 h 10000"/>
                <a:gd name="connsiteX6" fmla="*/ 5173 w 10000"/>
                <a:gd name="connsiteY6" fmla="*/ 635 h 10000"/>
                <a:gd name="connsiteX0" fmla="*/ 5173 w 10000"/>
                <a:gd name="connsiteY0" fmla="*/ 635 h 10000"/>
                <a:gd name="connsiteX1" fmla="*/ 5179 w 10000"/>
                <a:gd name="connsiteY1" fmla="*/ 718 h 10000"/>
                <a:gd name="connsiteX2" fmla="*/ 2088 w 10000"/>
                <a:gd name="connsiteY2" fmla="*/ 347 h 10000"/>
                <a:gd name="connsiteX3" fmla="*/ 0 w 10000"/>
                <a:gd name="connsiteY3" fmla="*/ 1 h 10000"/>
                <a:gd name="connsiteX4" fmla="*/ 5239 w 10000"/>
                <a:gd name="connsiteY4" fmla="*/ 10000 h 10000"/>
                <a:gd name="connsiteX5" fmla="*/ 10000 w 10000"/>
                <a:gd name="connsiteY5" fmla="*/ 0 h 10000"/>
                <a:gd name="connsiteX6" fmla="*/ 5173 w 10000"/>
                <a:gd name="connsiteY6" fmla="*/ 635 h 10000"/>
                <a:gd name="connsiteX0" fmla="*/ 5173 w 10000"/>
                <a:gd name="connsiteY0" fmla="*/ 1213 h 10578"/>
                <a:gd name="connsiteX1" fmla="*/ 5179 w 10000"/>
                <a:gd name="connsiteY1" fmla="*/ 1296 h 10578"/>
                <a:gd name="connsiteX2" fmla="*/ 5180 w 10000"/>
                <a:gd name="connsiteY2" fmla="*/ 1286 h 10578"/>
                <a:gd name="connsiteX3" fmla="*/ 0 w 10000"/>
                <a:gd name="connsiteY3" fmla="*/ 579 h 10578"/>
                <a:gd name="connsiteX4" fmla="*/ 5239 w 10000"/>
                <a:gd name="connsiteY4" fmla="*/ 10578 h 10578"/>
                <a:gd name="connsiteX5" fmla="*/ 10000 w 10000"/>
                <a:gd name="connsiteY5" fmla="*/ 578 h 10578"/>
                <a:gd name="connsiteX6" fmla="*/ 5173 w 10000"/>
                <a:gd name="connsiteY6" fmla="*/ 1213 h 10578"/>
                <a:gd name="connsiteX0" fmla="*/ 5173 w 10000"/>
                <a:gd name="connsiteY0" fmla="*/ 1213 h 10578"/>
                <a:gd name="connsiteX1" fmla="*/ 5179 w 10000"/>
                <a:gd name="connsiteY1" fmla="*/ 1296 h 10578"/>
                <a:gd name="connsiteX2" fmla="*/ 5180 w 10000"/>
                <a:gd name="connsiteY2" fmla="*/ 1286 h 10578"/>
                <a:gd name="connsiteX3" fmla="*/ 0 w 10000"/>
                <a:gd name="connsiteY3" fmla="*/ 579 h 10578"/>
                <a:gd name="connsiteX4" fmla="*/ 5239 w 10000"/>
                <a:gd name="connsiteY4" fmla="*/ 10578 h 10578"/>
                <a:gd name="connsiteX5" fmla="*/ 10000 w 10000"/>
                <a:gd name="connsiteY5" fmla="*/ 578 h 10578"/>
                <a:gd name="connsiteX6" fmla="*/ 5173 w 10000"/>
                <a:gd name="connsiteY6" fmla="*/ 1213 h 10578"/>
                <a:gd name="connsiteX0" fmla="*/ 4763 w 9590"/>
                <a:gd name="connsiteY0" fmla="*/ 1272 h 10637"/>
                <a:gd name="connsiteX1" fmla="*/ 4769 w 9590"/>
                <a:gd name="connsiteY1" fmla="*/ 1355 h 10637"/>
                <a:gd name="connsiteX2" fmla="*/ 4770 w 9590"/>
                <a:gd name="connsiteY2" fmla="*/ 1345 h 10637"/>
                <a:gd name="connsiteX3" fmla="*/ 1 w 9590"/>
                <a:gd name="connsiteY3" fmla="*/ 566 h 10637"/>
                <a:gd name="connsiteX4" fmla="*/ 4829 w 9590"/>
                <a:gd name="connsiteY4" fmla="*/ 10637 h 10637"/>
                <a:gd name="connsiteX5" fmla="*/ 9590 w 9590"/>
                <a:gd name="connsiteY5" fmla="*/ 637 h 10637"/>
                <a:gd name="connsiteX6" fmla="*/ 4763 w 9590"/>
                <a:gd name="connsiteY6" fmla="*/ 1272 h 10637"/>
                <a:gd name="connsiteX0" fmla="*/ 4967 w 10000"/>
                <a:gd name="connsiteY0" fmla="*/ 779 h 9583"/>
                <a:gd name="connsiteX1" fmla="*/ 4973 w 10000"/>
                <a:gd name="connsiteY1" fmla="*/ 857 h 9583"/>
                <a:gd name="connsiteX2" fmla="*/ 4974 w 10000"/>
                <a:gd name="connsiteY2" fmla="*/ 847 h 9583"/>
                <a:gd name="connsiteX3" fmla="*/ 1 w 10000"/>
                <a:gd name="connsiteY3" fmla="*/ 115 h 9583"/>
                <a:gd name="connsiteX4" fmla="*/ 5035 w 10000"/>
                <a:gd name="connsiteY4" fmla="*/ 9583 h 9583"/>
                <a:gd name="connsiteX5" fmla="*/ 10000 w 10000"/>
                <a:gd name="connsiteY5" fmla="*/ 182 h 9583"/>
                <a:gd name="connsiteX6" fmla="*/ 4967 w 10000"/>
                <a:gd name="connsiteY6" fmla="*/ 779 h 9583"/>
                <a:gd name="connsiteX0" fmla="*/ 4980 w 10000"/>
                <a:gd name="connsiteY0" fmla="*/ 742 h 10000"/>
                <a:gd name="connsiteX1" fmla="*/ 4973 w 10000"/>
                <a:gd name="connsiteY1" fmla="*/ 894 h 10000"/>
                <a:gd name="connsiteX2" fmla="*/ 4974 w 10000"/>
                <a:gd name="connsiteY2" fmla="*/ 884 h 10000"/>
                <a:gd name="connsiteX3" fmla="*/ 1 w 10000"/>
                <a:gd name="connsiteY3" fmla="*/ 120 h 10000"/>
                <a:gd name="connsiteX4" fmla="*/ 5035 w 10000"/>
                <a:gd name="connsiteY4" fmla="*/ 10000 h 10000"/>
                <a:gd name="connsiteX5" fmla="*/ 10000 w 10000"/>
                <a:gd name="connsiteY5" fmla="*/ 190 h 10000"/>
                <a:gd name="connsiteX6" fmla="*/ 4980 w 10000"/>
                <a:gd name="connsiteY6" fmla="*/ 742 h 10000"/>
                <a:gd name="connsiteX0" fmla="*/ 4980 w 10000"/>
                <a:gd name="connsiteY0" fmla="*/ 742 h 10000"/>
                <a:gd name="connsiteX1" fmla="*/ 4973 w 10000"/>
                <a:gd name="connsiteY1" fmla="*/ 894 h 10000"/>
                <a:gd name="connsiteX2" fmla="*/ 4974 w 10000"/>
                <a:gd name="connsiteY2" fmla="*/ 884 h 10000"/>
                <a:gd name="connsiteX3" fmla="*/ 1 w 10000"/>
                <a:gd name="connsiteY3" fmla="*/ 120 h 10000"/>
                <a:gd name="connsiteX4" fmla="*/ 5035 w 10000"/>
                <a:gd name="connsiteY4" fmla="*/ 10000 h 10000"/>
                <a:gd name="connsiteX5" fmla="*/ 10000 w 10000"/>
                <a:gd name="connsiteY5" fmla="*/ 190 h 10000"/>
                <a:gd name="connsiteX6" fmla="*/ 4980 w 10000"/>
                <a:gd name="connsiteY6" fmla="*/ 742 h 10000"/>
                <a:gd name="connsiteX0" fmla="*/ 4980 w 10000"/>
                <a:gd name="connsiteY0" fmla="*/ 742 h 10000"/>
                <a:gd name="connsiteX1" fmla="*/ 4973 w 10000"/>
                <a:gd name="connsiteY1" fmla="*/ 894 h 10000"/>
                <a:gd name="connsiteX2" fmla="*/ 4974 w 10000"/>
                <a:gd name="connsiteY2" fmla="*/ 884 h 10000"/>
                <a:gd name="connsiteX3" fmla="*/ 1 w 10000"/>
                <a:gd name="connsiteY3" fmla="*/ 120 h 10000"/>
                <a:gd name="connsiteX4" fmla="*/ 5035 w 10000"/>
                <a:gd name="connsiteY4" fmla="*/ 10000 h 10000"/>
                <a:gd name="connsiteX5" fmla="*/ 10000 w 10000"/>
                <a:gd name="connsiteY5" fmla="*/ 190 h 10000"/>
                <a:gd name="connsiteX6" fmla="*/ 4980 w 10000"/>
                <a:gd name="connsiteY6" fmla="*/ 742 h 10000"/>
                <a:gd name="connsiteX0" fmla="*/ 4980 w 10000"/>
                <a:gd name="connsiteY0" fmla="*/ 742 h 10000"/>
                <a:gd name="connsiteX1" fmla="*/ 4973 w 10000"/>
                <a:gd name="connsiteY1" fmla="*/ 894 h 10000"/>
                <a:gd name="connsiteX2" fmla="*/ 4974 w 10000"/>
                <a:gd name="connsiteY2" fmla="*/ 884 h 10000"/>
                <a:gd name="connsiteX3" fmla="*/ 1 w 10000"/>
                <a:gd name="connsiteY3" fmla="*/ 120 h 10000"/>
                <a:gd name="connsiteX4" fmla="*/ 5035 w 10000"/>
                <a:gd name="connsiteY4" fmla="*/ 10000 h 10000"/>
                <a:gd name="connsiteX5" fmla="*/ 10000 w 10000"/>
                <a:gd name="connsiteY5" fmla="*/ 190 h 10000"/>
                <a:gd name="connsiteX6" fmla="*/ 4980 w 10000"/>
                <a:gd name="connsiteY6" fmla="*/ 742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0" h="10000">
                  <a:moveTo>
                    <a:pt x="4980" y="742"/>
                  </a:moveTo>
                  <a:cubicBezTo>
                    <a:pt x="46" y="79"/>
                    <a:pt x="4974" y="870"/>
                    <a:pt x="4973" y="894"/>
                  </a:cubicBezTo>
                  <a:cubicBezTo>
                    <a:pt x="4972" y="918"/>
                    <a:pt x="4953" y="787"/>
                    <a:pt x="4974" y="884"/>
                  </a:cubicBezTo>
                  <a:cubicBezTo>
                    <a:pt x="3173" y="653"/>
                    <a:pt x="-74" y="-338"/>
                    <a:pt x="1" y="120"/>
                  </a:cubicBezTo>
                  <a:cubicBezTo>
                    <a:pt x="246" y="1617"/>
                    <a:pt x="2019" y="10000"/>
                    <a:pt x="5035" y="10000"/>
                  </a:cubicBezTo>
                  <a:cubicBezTo>
                    <a:pt x="8052" y="10000"/>
                    <a:pt x="8579" y="6066"/>
                    <a:pt x="10000" y="190"/>
                  </a:cubicBezTo>
                  <a:cubicBezTo>
                    <a:pt x="8672" y="190"/>
                    <a:pt x="10041" y="176"/>
                    <a:pt x="4980" y="7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6029826"/>
      </p:ext>
    </p:extLst>
  </p:cSld>
  <p:clrMapOvr>
    <a:masterClrMapping/>
  </p:clrMapOvr>
  <p:transition spd="med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3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3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6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3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1" grpId="0"/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165134" y="3045076"/>
            <a:ext cx="7752265" cy="3989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Lập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thẻ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mới</a:t>
            </a:r>
            <a:b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Ghi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nhận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mượn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và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mất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endParaRPr lang="vi-VN" sz="3199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Quản lý việc trả sách</a:t>
            </a:r>
            <a:endParaRPr lang="en-US" sz="3199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sz="2666" dirty="0" err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Điều</a:t>
            </a:r>
            <a:r>
              <a:rPr lang="en-US" sz="2666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66" dirty="0" err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kiện</a:t>
            </a:r>
            <a:r>
              <a:rPr lang="en-US" sz="2666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66" dirty="0" err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mượn</a:t>
            </a:r>
            <a:r>
              <a:rPr lang="en-US" sz="2666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66" dirty="0" err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en-US" sz="2666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</a:p>
          <a:p>
            <a:pPr algn="ctr">
              <a:lnSpc>
                <a:spcPct val="150000"/>
              </a:lnSpc>
            </a:pP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Thẻ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độc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giả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còn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hạn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(180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ngày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Không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có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mượn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quá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hạn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quá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7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ngày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3.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Trạng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thái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mượn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vẫn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“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Còn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</a:p>
          <a:p>
            <a:pPr algn="ctr">
              <a:lnSpc>
                <a:spcPct val="150000"/>
              </a:lnSpc>
            </a:pP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Tối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đa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là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5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quyển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/ 4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ngày</a:t>
            </a:r>
            <a:endParaRPr lang="en-US" sz="1866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endParaRPr lang="vi-VN" sz="1866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" name="组合 7">
            <a:extLst>
              <a:ext uri="{FF2B5EF4-FFF2-40B4-BE49-F238E27FC236}">
                <a16:creationId xmlns:a16="http://schemas.microsoft.com/office/drawing/2014/main" id="{D6154719-35AA-4EB9-9A7C-50D4BFEF9AA3}"/>
              </a:ext>
            </a:extLst>
          </p:cNvPr>
          <p:cNvGrpSpPr/>
          <p:nvPr/>
        </p:nvGrpSpPr>
        <p:grpSpPr bwMode="auto">
          <a:xfrm>
            <a:off x="4656284" y="165645"/>
            <a:ext cx="2777058" cy="2783450"/>
            <a:chOff x="1047975" y="1130980"/>
            <a:chExt cx="1863725" cy="1863724"/>
          </a:xfrm>
        </p:grpSpPr>
        <p:sp>
          <p:nvSpPr>
            <p:cNvPr id="6" name="Freeform 9">
              <a:extLst>
                <a:ext uri="{FF2B5EF4-FFF2-40B4-BE49-F238E27FC236}">
                  <a16:creationId xmlns:a16="http://schemas.microsoft.com/office/drawing/2014/main" id="{C24696E6-F921-4AFA-8B4A-DACE98B1D6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7975" y="1130980"/>
              <a:ext cx="1863725" cy="1863724"/>
            </a:xfrm>
            <a:custGeom>
              <a:avLst/>
              <a:gdLst>
                <a:gd name="T0" fmla="*/ 931863 w 352"/>
                <a:gd name="T1" fmla="*/ 0 h 352"/>
                <a:gd name="T2" fmla="*/ 0 w 352"/>
                <a:gd name="T3" fmla="*/ 931862 h 352"/>
                <a:gd name="T4" fmla="*/ 931863 w 352"/>
                <a:gd name="T5" fmla="*/ 1863724 h 352"/>
                <a:gd name="T6" fmla="*/ 1863725 w 352"/>
                <a:gd name="T7" fmla="*/ 931862 h 352"/>
                <a:gd name="T8" fmla="*/ 931863 w 352"/>
                <a:gd name="T9" fmla="*/ 0 h 352"/>
                <a:gd name="T10" fmla="*/ 931863 w 352"/>
                <a:gd name="T11" fmla="*/ 1477213 h 352"/>
                <a:gd name="T12" fmla="*/ 381217 w 352"/>
                <a:gd name="T13" fmla="*/ 931862 h 352"/>
                <a:gd name="T14" fmla="*/ 931863 w 352"/>
                <a:gd name="T15" fmla="*/ 381216 h 352"/>
                <a:gd name="T16" fmla="*/ 1477214 w 352"/>
                <a:gd name="T17" fmla="*/ 931862 h 352"/>
                <a:gd name="T18" fmla="*/ 931863 w 352"/>
                <a:gd name="T19" fmla="*/ 1477213 h 35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52"/>
                <a:gd name="T31" fmla="*/ 0 h 352"/>
                <a:gd name="T32" fmla="*/ 352 w 352"/>
                <a:gd name="T33" fmla="*/ 352 h 35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52" h="352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3"/>
                    <a:pt x="79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176" y="279"/>
                  </a:moveTo>
                  <a:cubicBezTo>
                    <a:pt x="119" y="279"/>
                    <a:pt x="72" y="233"/>
                    <a:pt x="72" y="176"/>
                  </a:cubicBezTo>
                  <a:cubicBezTo>
                    <a:pt x="72" y="119"/>
                    <a:pt x="119" y="72"/>
                    <a:pt x="176" y="72"/>
                  </a:cubicBezTo>
                  <a:cubicBezTo>
                    <a:pt x="233" y="72"/>
                    <a:pt x="279" y="119"/>
                    <a:pt x="279" y="176"/>
                  </a:cubicBezTo>
                  <a:cubicBezTo>
                    <a:pt x="279" y="233"/>
                    <a:pt x="233" y="279"/>
                    <a:pt x="176" y="279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  <p:sp>
          <p:nvSpPr>
            <p:cNvPr id="7" name="Freeform 10">
              <a:extLst>
                <a:ext uri="{FF2B5EF4-FFF2-40B4-BE49-F238E27FC236}">
                  <a16:creationId xmlns:a16="http://schemas.microsoft.com/office/drawing/2014/main" id="{772C3AAC-8F4A-47D0-BDE1-C5E245CA7C15}"/>
                </a:ext>
              </a:extLst>
            </p:cNvPr>
            <p:cNvSpPr/>
            <p:nvPr/>
          </p:nvSpPr>
          <p:spPr bwMode="auto">
            <a:xfrm>
              <a:off x="1100363" y="1797730"/>
              <a:ext cx="1754188" cy="1144587"/>
            </a:xfrm>
            <a:custGeom>
              <a:avLst/>
              <a:gdLst>
                <a:gd name="T0" fmla="*/ 1415010 w 331"/>
                <a:gd name="T1" fmla="*/ 0 h 216"/>
                <a:gd name="T2" fmla="*/ 1478606 w 331"/>
                <a:gd name="T3" fmla="*/ 264951 h 216"/>
                <a:gd name="T4" fmla="*/ 879744 w 331"/>
                <a:gd name="T5" fmla="*/ 863739 h 216"/>
                <a:gd name="T6" fmla="*/ 275582 w 331"/>
                <a:gd name="T7" fmla="*/ 264951 h 216"/>
                <a:gd name="T8" fmla="*/ 339178 w 331"/>
                <a:gd name="T9" fmla="*/ 0 h 216"/>
                <a:gd name="T10" fmla="*/ 42397 w 331"/>
                <a:gd name="T11" fmla="*/ 0 h 216"/>
                <a:gd name="T12" fmla="*/ 0 w 331"/>
                <a:gd name="T13" fmla="*/ 264951 h 216"/>
                <a:gd name="T14" fmla="*/ 879744 w 331"/>
                <a:gd name="T15" fmla="*/ 1144587 h 216"/>
                <a:gd name="T16" fmla="*/ 1754188 w 331"/>
                <a:gd name="T17" fmla="*/ 264951 h 216"/>
                <a:gd name="T18" fmla="*/ 1717090 w 331"/>
                <a:gd name="T19" fmla="*/ 0 h 216"/>
                <a:gd name="T20" fmla="*/ 1415010 w 331"/>
                <a:gd name="T21" fmla="*/ 0 h 21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331"/>
                <a:gd name="T34" fmla="*/ 0 h 216"/>
                <a:gd name="T35" fmla="*/ 331 w 331"/>
                <a:gd name="T36" fmla="*/ 216 h 21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331" h="216">
                  <a:moveTo>
                    <a:pt x="267" y="0"/>
                  </a:moveTo>
                  <a:cubicBezTo>
                    <a:pt x="275" y="15"/>
                    <a:pt x="279" y="32"/>
                    <a:pt x="279" y="50"/>
                  </a:cubicBezTo>
                  <a:cubicBezTo>
                    <a:pt x="279" y="112"/>
                    <a:pt x="228" y="163"/>
                    <a:pt x="166" y="163"/>
                  </a:cubicBezTo>
                  <a:cubicBezTo>
                    <a:pt x="103" y="163"/>
                    <a:pt x="52" y="112"/>
                    <a:pt x="52" y="50"/>
                  </a:cubicBezTo>
                  <a:cubicBezTo>
                    <a:pt x="52" y="32"/>
                    <a:pt x="57" y="15"/>
                    <a:pt x="6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15"/>
                    <a:pt x="0" y="32"/>
                    <a:pt x="0" y="50"/>
                  </a:cubicBezTo>
                  <a:cubicBezTo>
                    <a:pt x="0" y="141"/>
                    <a:pt x="75" y="216"/>
                    <a:pt x="166" y="216"/>
                  </a:cubicBezTo>
                  <a:cubicBezTo>
                    <a:pt x="257" y="216"/>
                    <a:pt x="331" y="141"/>
                    <a:pt x="331" y="50"/>
                  </a:cubicBezTo>
                  <a:cubicBezTo>
                    <a:pt x="331" y="32"/>
                    <a:pt x="329" y="15"/>
                    <a:pt x="324" y="0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</p:grpSp>
      <p:sp>
        <p:nvSpPr>
          <p:cNvPr id="8" name="Rectangle 17">
            <a:extLst>
              <a:ext uri="{FF2B5EF4-FFF2-40B4-BE49-F238E27FC236}">
                <a16:creationId xmlns:a16="http://schemas.microsoft.com/office/drawing/2014/main" id="{016B163C-DCD0-4123-9343-6422CB84BF31}"/>
              </a:ext>
            </a:extLst>
          </p:cNvPr>
          <p:cNvSpPr/>
          <p:nvPr/>
        </p:nvSpPr>
        <p:spPr>
          <a:xfrm>
            <a:off x="4970339" y="1071331"/>
            <a:ext cx="2159372" cy="830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Bộ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phận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vi-VN" sz="2399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vi-VN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thư</a:t>
            </a:r>
            <a:endParaRPr lang="en-US" sz="2399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2124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219866" y="4048933"/>
            <a:ext cx="7752265" cy="1076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Nhập thêm sách mới từ các nguồn</a:t>
            </a:r>
            <a:b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3199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4" name="组合 12">
            <a:extLst>
              <a:ext uri="{FF2B5EF4-FFF2-40B4-BE49-F238E27FC236}">
                <a16:creationId xmlns:a16="http://schemas.microsoft.com/office/drawing/2014/main" id="{C4CBC12E-C100-4889-A00F-F2FF433D8FA9}"/>
              </a:ext>
            </a:extLst>
          </p:cNvPr>
          <p:cNvGrpSpPr/>
          <p:nvPr/>
        </p:nvGrpSpPr>
        <p:grpSpPr bwMode="auto">
          <a:xfrm>
            <a:off x="4706287" y="322648"/>
            <a:ext cx="2779422" cy="2783450"/>
            <a:chOff x="3494313" y="1130980"/>
            <a:chExt cx="1865313" cy="1863724"/>
          </a:xfrm>
        </p:grpSpPr>
        <p:sp>
          <p:nvSpPr>
            <p:cNvPr id="5" name="Freeform 14">
              <a:extLst>
                <a:ext uri="{FF2B5EF4-FFF2-40B4-BE49-F238E27FC236}">
                  <a16:creationId xmlns:a16="http://schemas.microsoft.com/office/drawing/2014/main" id="{B360B308-B674-4B9A-AF5B-53CA24AC4E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94313" y="1130980"/>
              <a:ext cx="1865313" cy="1863724"/>
            </a:xfrm>
            <a:custGeom>
              <a:avLst/>
              <a:gdLst>
                <a:gd name="T0" fmla="*/ 932657 w 352"/>
                <a:gd name="T1" fmla="*/ 0 h 352"/>
                <a:gd name="T2" fmla="*/ 0 w 352"/>
                <a:gd name="T3" fmla="*/ 931862 h 352"/>
                <a:gd name="T4" fmla="*/ 932657 w 352"/>
                <a:gd name="T5" fmla="*/ 1863724 h 352"/>
                <a:gd name="T6" fmla="*/ 1865313 w 352"/>
                <a:gd name="T7" fmla="*/ 931862 h 352"/>
                <a:gd name="T8" fmla="*/ 932657 w 352"/>
                <a:gd name="T9" fmla="*/ 0 h 352"/>
                <a:gd name="T10" fmla="*/ 932657 w 352"/>
                <a:gd name="T11" fmla="*/ 1477213 h 352"/>
                <a:gd name="T12" fmla="*/ 381541 w 352"/>
                <a:gd name="T13" fmla="*/ 931862 h 352"/>
                <a:gd name="T14" fmla="*/ 932657 w 352"/>
                <a:gd name="T15" fmla="*/ 381216 h 352"/>
                <a:gd name="T16" fmla="*/ 1478473 w 352"/>
                <a:gd name="T17" fmla="*/ 931862 h 352"/>
                <a:gd name="T18" fmla="*/ 932657 w 352"/>
                <a:gd name="T19" fmla="*/ 1477213 h 35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52"/>
                <a:gd name="T31" fmla="*/ 0 h 352"/>
                <a:gd name="T32" fmla="*/ 352 w 352"/>
                <a:gd name="T33" fmla="*/ 352 h 35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52" h="352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3"/>
                    <a:pt x="79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176" y="279"/>
                  </a:moveTo>
                  <a:cubicBezTo>
                    <a:pt x="119" y="279"/>
                    <a:pt x="72" y="233"/>
                    <a:pt x="72" y="176"/>
                  </a:cubicBezTo>
                  <a:cubicBezTo>
                    <a:pt x="72" y="119"/>
                    <a:pt x="119" y="72"/>
                    <a:pt x="176" y="72"/>
                  </a:cubicBezTo>
                  <a:cubicBezTo>
                    <a:pt x="233" y="72"/>
                    <a:pt x="279" y="119"/>
                    <a:pt x="279" y="176"/>
                  </a:cubicBezTo>
                  <a:cubicBezTo>
                    <a:pt x="279" y="233"/>
                    <a:pt x="233" y="279"/>
                    <a:pt x="176" y="279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  <p:sp>
          <p:nvSpPr>
            <p:cNvPr id="6" name="Freeform 15">
              <a:extLst>
                <a:ext uri="{FF2B5EF4-FFF2-40B4-BE49-F238E27FC236}">
                  <a16:creationId xmlns:a16="http://schemas.microsoft.com/office/drawing/2014/main" id="{88B8DD86-EABF-43DB-974C-0426AE072C8A}"/>
                </a:ext>
              </a:extLst>
            </p:cNvPr>
            <p:cNvSpPr/>
            <p:nvPr/>
          </p:nvSpPr>
          <p:spPr bwMode="auto">
            <a:xfrm>
              <a:off x="3595913" y="2339067"/>
              <a:ext cx="1663700" cy="603250"/>
            </a:xfrm>
            <a:custGeom>
              <a:avLst/>
              <a:gdLst>
                <a:gd name="T0" fmla="*/ 1366989 w 314"/>
                <a:gd name="T1" fmla="*/ 0 h 114"/>
                <a:gd name="T2" fmla="*/ 831850 w 314"/>
                <a:gd name="T3" fmla="*/ 322792 h 114"/>
                <a:gd name="T4" fmla="*/ 296711 w 314"/>
                <a:gd name="T5" fmla="*/ 0 h 114"/>
                <a:gd name="T6" fmla="*/ 0 w 314"/>
                <a:gd name="T7" fmla="*/ 0 h 114"/>
                <a:gd name="T8" fmla="*/ 831850 w 314"/>
                <a:gd name="T9" fmla="*/ 603250 h 114"/>
                <a:gd name="T10" fmla="*/ 1663700 w 314"/>
                <a:gd name="T11" fmla="*/ 0 h 114"/>
                <a:gd name="T12" fmla="*/ 1366989 w 314"/>
                <a:gd name="T13" fmla="*/ 0 h 11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14"/>
                <a:gd name="T22" fmla="*/ 0 h 114"/>
                <a:gd name="T23" fmla="*/ 314 w 314"/>
                <a:gd name="T24" fmla="*/ 114 h 11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14" h="114">
                  <a:moveTo>
                    <a:pt x="258" y="0"/>
                  </a:moveTo>
                  <a:cubicBezTo>
                    <a:pt x="239" y="37"/>
                    <a:pt x="201" y="61"/>
                    <a:pt x="157" y="61"/>
                  </a:cubicBezTo>
                  <a:cubicBezTo>
                    <a:pt x="113" y="61"/>
                    <a:pt x="75" y="37"/>
                    <a:pt x="5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66"/>
                    <a:pt x="84" y="114"/>
                    <a:pt x="157" y="114"/>
                  </a:cubicBezTo>
                  <a:cubicBezTo>
                    <a:pt x="230" y="114"/>
                    <a:pt x="292" y="66"/>
                    <a:pt x="314" y="0"/>
                  </a:cubicBezTo>
                  <a:lnTo>
                    <a:pt x="258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</p:grpSp>
      <p:sp>
        <p:nvSpPr>
          <p:cNvPr id="7" name="Rectangle 18">
            <a:extLst>
              <a:ext uri="{FF2B5EF4-FFF2-40B4-BE49-F238E27FC236}">
                <a16:creationId xmlns:a16="http://schemas.microsoft.com/office/drawing/2014/main" id="{375D31CA-B0A0-4BEC-B3C8-55C530D736CC}"/>
              </a:ext>
            </a:extLst>
          </p:cNvPr>
          <p:cNvSpPr/>
          <p:nvPr/>
        </p:nvSpPr>
        <p:spPr>
          <a:xfrm>
            <a:off x="5336262" y="1296172"/>
            <a:ext cx="1519471" cy="830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Bộ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phận</a:t>
            </a:r>
            <a:r>
              <a:rPr lang="vi-VN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vi-VN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kho</a:t>
            </a:r>
            <a:endParaRPr lang="en-US" sz="2399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4111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7">
            <a:extLst>
              <a:ext uri="{FF2B5EF4-FFF2-40B4-BE49-F238E27FC236}">
                <a16:creationId xmlns:a16="http://schemas.microsoft.com/office/drawing/2014/main" id="{9EA73EF5-0B40-442C-B6AE-06F8E1C56CA3}"/>
              </a:ext>
            </a:extLst>
          </p:cNvPr>
          <p:cNvGrpSpPr/>
          <p:nvPr/>
        </p:nvGrpSpPr>
        <p:grpSpPr bwMode="auto">
          <a:xfrm>
            <a:off x="4706289" y="225558"/>
            <a:ext cx="2779422" cy="2783450"/>
            <a:chOff x="5942238" y="1130980"/>
            <a:chExt cx="1865313" cy="1863724"/>
          </a:xfrm>
        </p:grpSpPr>
        <p:sp>
          <p:nvSpPr>
            <p:cNvPr id="6" name="Freeform 19">
              <a:extLst>
                <a:ext uri="{FF2B5EF4-FFF2-40B4-BE49-F238E27FC236}">
                  <a16:creationId xmlns:a16="http://schemas.microsoft.com/office/drawing/2014/main" id="{958B3489-4DC7-42BC-AA72-F11EE7BD76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2238" y="1130980"/>
              <a:ext cx="1865313" cy="1863724"/>
            </a:xfrm>
            <a:custGeom>
              <a:avLst/>
              <a:gdLst>
                <a:gd name="T0" fmla="*/ 932657 w 352"/>
                <a:gd name="T1" fmla="*/ 0 h 352"/>
                <a:gd name="T2" fmla="*/ 0 w 352"/>
                <a:gd name="T3" fmla="*/ 931862 h 352"/>
                <a:gd name="T4" fmla="*/ 932657 w 352"/>
                <a:gd name="T5" fmla="*/ 1863724 h 352"/>
                <a:gd name="T6" fmla="*/ 1865313 w 352"/>
                <a:gd name="T7" fmla="*/ 931862 h 352"/>
                <a:gd name="T8" fmla="*/ 932657 w 352"/>
                <a:gd name="T9" fmla="*/ 0 h 352"/>
                <a:gd name="T10" fmla="*/ 932657 w 352"/>
                <a:gd name="T11" fmla="*/ 1477213 h 352"/>
                <a:gd name="T12" fmla="*/ 381541 w 352"/>
                <a:gd name="T13" fmla="*/ 931862 h 352"/>
                <a:gd name="T14" fmla="*/ 932657 w 352"/>
                <a:gd name="T15" fmla="*/ 381216 h 352"/>
                <a:gd name="T16" fmla="*/ 1478473 w 352"/>
                <a:gd name="T17" fmla="*/ 931862 h 352"/>
                <a:gd name="T18" fmla="*/ 932657 w 352"/>
                <a:gd name="T19" fmla="*/ 1477213 h 35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52"/>
                <a:gd name="T31" fmla="*/ 0 h 352"/>
                <a:gd name="T32" fmla="*/ 352 w 352"/>
                <a:gd name="T33" fmla="*/ 352 h 35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52" h="352">
                  <a:moveTo>
                    <a:pt x="176" y="0"/>
                  </a:moveTo>
                  <a:cubicBezTo>
                    <a:pt x="78" y="0"/>
                    <a:pt x="0" y="79"/>
                    <a:pt x="0" y="176"/>
                  </a:cubicBezTo>
                  <a:cubicBezTo>
                    <a:pt x="0" y="273"/>
                    <a:pt x="78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176" y="279"/>
                  </a:moveTo>
                  <a:cubicBezTo>
                    <a:pt x="119" y="279"/>
                    <a:pt x="72" y="233"/>
                    <a:pt x="72" y="176"/>
                  </a:cubicBezTo>
                  <a:cubicBezTo>
                    <a:pt x="72" y="119"/>
                    <a:pt x="119" y="72"/>
                    <a:pt x="176" y="72"/>
                  </a:cubicBezTo>
                  <a:cubicBezTo>
                    <a:pt x="233" y="72"/>
                    <a:pt x="279" y="119"/>
                    <a:pt x="279" y="176"/>
                  </a:cubicBezTo>
                  <a:cubicBezTo>
                    <a:pt x="279" y="233"/>
                    <a:pt x="233" y="279"/>
                    <a:pt x="176" y="279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  <p:sp>
          <p:nvSpPr>
            <p:cNvPr id="7" name="Freeform 20">
              <a:extLst>
                <a:ext uri="{FF2B5EF4-FFF2-40B4-BE49-F238E27FC236}">
                  <a16:creationId xmlns:a16="http://schemas.microsoft.com/office/drawing/2014/main" id="{652F7B61-6A69-4077-B883-A4DC643CE080}"/>
                </a:ext>
              </a:extLst>
            </p:cNvPr>
            <p:cNvSpPr/>
            <p:nvPr/>
          </p:nvSpPr>
          <p:spPr bwMode="auto">
            <a:xfrm>
              <a:off x="6159726" y="2566080"/>
              <a:ext cx="1430338" cy="376237"/>
            </a:xfrm>
            <a:custGeom>
              <a:avLst/>
              <a:gdLst>
                <a:gd name="T0" fmla="*/ 1038319 w 270"/>
                <a:gd name="T1" fmla="*/ 0 h 71"/>
                <a:gd name="T2" fmla="*/ 715169 w 270"/>
                <a:gd name="T3" fmla="*/ 95384 h 71"/>
                <a:gd name="T4" fmla="*/ 392019 w 270"/>
                <a:gd name="T5" fmla="*/ 0 h 71"/>
                <a:gd name="T6" fmla="*/ 0 w 270"/>
                <a:gd name="T7" fmla="*/ 0 h 71"/>
                <a:gd name="T8" fmla="*/ 715169 w 270"/>
                <a:gd name="T9" fmla="*/ 376237 h 71"/>
                <a:gd name="T10" fmla="*/ 1430338 w 270"/>
                <a:gd name="T11" fmla="*/ 0 h 71"/>
                <a:gd name="T12" fmla="*/ 1038319 w 270"/>
                <a:gd name="T13" fmla="*/ 0 h 7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270"/>
                <a:gd name="T22" fmla="*/ 0 h 71"/>
                <a:gd name="T23" fmla="*/ 270 w 270"/>
                <a:gd name="T24" fmla="*/ 71 h 7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270" h="71">
                  <a:moveTo>
                    <a:pt x="196" y="0"/>
                  </a:moveTo>
                  <a:cubicBezTo>
                    <a:pt x="178" y="12"/>
                    <a:pt x="157" y="18"/>
                    <a:pt x="135" y="18"/>
                  </a:cubicBezTo>
                  <a:cubicBezTo>
                    <a:pt x="112" y="18"/>
                    <a:pt x="91" y="12"/>
                    <a:pt x="7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0" y="43"/>
                    <a:pt x="79" y="71"/>
                    <a:pt x="135" y="71"/>
                  </a:cubicBezTo>
                  <a:cubicBezTo>
                    <a:pt x="191" y="71"/>
                    <a:pt x="240" y="43"/>
                    <a:pt x="270" y="0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</p:grpSp>
      <p:sp>
        <p:nvSpPr>
          <p:cNvPr id="8" name="Rectangle 20">
            <a:extLst>
              <a:ext uri="{FF2B5EF4-FFF2-40B4-BE49-F238E27FC236}">
                <a16:creationId xmlns:a16="http://schemas.microsoft.com/office/drawing/2014/main" id="{A35D039C-BD25-4E47-A78F-627C24CC19EA}"/>
              </a:ext>
            </a:extLst>
          </p:cNvPr>
          <p:cNvSpPr/>
          <p:nvPr/>
        </p:nvSpPr>
        <p:spPr>
          <a:xfrm>
            <a:off x="5130404" y="1138213"/>
            <a:ext cx="1931193" cy="830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Bộ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phận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vi-VN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quỹ</a:t>
            </a:r>
            <a:endParaRPr lang="en-US" sz="2399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3782BD82-4B66-450B-8C35-DF8EC93AE656}"/>
              </a:ext>
            </a:extLst>
          </p:cNvPr>
          <p:cNvSpPr/>
          <p:nvPr/>
        </p:nvSpPr>
        <p:spPr>
          <a:xfrm>
            <a:off x="1584892" y="3135262"/>
            <a:ext cx="8867147" cy="2553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Phạt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tiền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khi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không </a:t>
            </a:r>
            <a:r>
              <a:rPr lang="vi-VN" sz="31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trả</a:t>
            </a:r>
            <a:r>
              <a:rPr lang="vi-VN" sz="31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đúng</a:t>
            </a:r>
            <a:r>
              <a:rPr lang="en-US" sz="31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hạn</a:t>
            </a:r>
            <a:r>
              <a:rPr lang="vi-VN" sz="31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hoặc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làm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mất</a:t>
            </a:r>
            <a:r>
              <a:rPr lang="vi-VN" sz="31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b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Hạn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mượn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là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 </a:t>
            </a:r>
            <a:r>
              <a:rPr lang="vi-VN" sz="31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ngày</a:t>
            </a:r>
            <a:b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Nếu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trễ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một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ngày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phạt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1000đ</a:t>
            </a:r>
            <a:b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Mất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tiền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phạt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sẽ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là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120% </a:t>
            </a:r>
            <a:r>
              <a:rPr lang="vi-VN" sz="31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giá</a:t>
            </a:r>
            <a:r>
              <a:rPr lang="vi-VN" sz="31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endParaRPr lang="en-US" sz="3199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060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ngleLinesVTI">
  <a:themeElements>
    <a:clrScheme name="Custom 34">
      <a:dk1>
        <a:sysClr val="windowText" lastClr="000000"/>
      </a:dk1>
      <a:lt1>
        <a:sysClr val="window" lastClr="FFFFFF"/>
      </a:lt1>
      <a:dk2>
        <a:srgbClr val="001E2E"/>
      </a:dk2>
      <a:lt2>
        <a:srgbClr val="F0ECEC"/>
      </a:lt2>
      <a:accent1>
        <a:srgbClr val="155767"/>
      </a:accent1>
      <a:accent2>
        <a:srgbClr val="BA9CA0"/>
      </a:accent2>
      <a:accent3>
        <a:srgbClr val="A57931"/>
      </a:accent3>
      <a:accent4>
        <a:srgbClr val="0E577C"/>
      </a:accent4>
      <a:accent5>
        <a:srgbClr val="CC846E"/>
      </a:accent5>
      <a:accent6>
        <a:srgbClr val="93767A"/>
      </a:accent6>
      <a:hlink>
        <a:srgbClr val="0563C1"/>
      </a:hlink>
      <a:folHlink>
        <a:srgbClr val="954F72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ppt/theme/theme2.xml><?xml version="1.0" encoding="utf-8"?>
<a:theme xmlns:a="http://schemas.openxmlformats.org/drawingml/2006/main" name="1_自定义设计方案">
  <a:themeElements>
    <a:clrScheme name="自定义 1124">
      <a:dk1>
        <a:sysClr val="windowText" lastClr="000000"/>
      </a:dk1>
      <a:lt1>
        <a:sysClr val="window" lastClr="FFFFFF"/>
      </a:lt1>
      <a:dk2>
        <a:srgbClr val="E66C7D"/>
      </a:dk2>
      <a:lt2>
        <a:srgbClr val="D4D4D6"/>
      </a:lt2>
      <a:accent1>
        <a:srgbClr val="60B5CC"/>
      </a:accent1>
      <a:accent2>
        <a:srgbClr val="E66C7D"/>
      </a:accent2>
      <a:accent3>
        <a:srgbClr val="F0AD00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424</Words>
  <Application>Microsoft Office PowerPoint</Application>
  <PresentationFormat>Widescreen</PresentationFormat>
  <Paragraphs>62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31" baseType="lpstr">
      <vt:lpstr>VNI-Times</vt:lpstr>
      <vt:lpstr>VNI-Bandit</vt:lpstr>
      <vt:lpstr>Calibri Light</vt:lpstr>
      <vt:lpstr>Tahoma</vt:lpstr>
      <vt:lpstr>Univers Condensed Light</vt:lpstr>
      <vt:lpstr>#9Slide02 Noi dung dai</vt:lpstr>
      <vt:lpstr>Arial</vt:lpstr>
      <vt:lpstr>VNI-Auchon</vt:lpstr>
      <vt:lpstr>Times New Roman</vt:lpstr>
      <vt:lpstr>VNI-Dom</vt:lpstr>
      <vt:lpstr>Walbaum Display Light</vt:lpstr>
      <vt:lpstr>Calibri</vt:lpstr>
      <vt:lpstr>AngleLinesVTI</vt:lpstr>
      <vt:lpstr>1_自定义设计方案</vt:lpstr>
      <vt:lpstr>  PHAÙT TRIEÅN  ÖÙNG DUÏNG GIAO DIEÄN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PHAÙT TRIEÅN  ÖÙNG DUÏNG GIAO DIEÄN</dc:title>
  <dc:creator>Nam</dc:creator>
  <cp:lastModifiedBy>takumi hoshi</cp:lastModifiedBy>
  <cp:revision>21</cp:revision>
  <dcterms:created xsi:type="dcterms:W3CDTF">2020-12-09T03:19:54Z</dcterms:created>
  <dcterms:modified xsi:type="dcterms:W3CDTF">2020-12-09T13:28:56Z</dcterms:modified>
</cp:coreProperties>
</file>

<file path=docProps/thumbnail.jpeg>
</file>